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1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  <p:sldMasterId id="2147483658" r:id="rId3"/>
  </p:sldMasterIdLst>
  <p:notesMasterIdLst>
    <p:notesMasterId r:id="rId20"/>
  </p:notesMasterIdLst>
  <p:handoutMasterIdLst>
    <p:handoutMasterId r:id="rId21"/>
  </p:handoutMasterIdLst>
  <p:sldIdLst>
    <p:sldId id="256" r:id="rId4"/>
    <p:sldId id="257" r:id="rId5"/>
    <p:sldId id="258" r:id="rId6"/>
    <p:sldId id="259" r:id="rId7"/>
    <p:sldId id="260" r:id="rId8"/>
    <p:sldId id="261" r:id="rId9"/>
    <p:sldId id="288" r:id="rId10"/>
    <p:sldId id="280" r:id="rId11"/>
    <p:sldId id="264" r:id="rId12"/>
    <p:sldId id="284" r:id="rId13"/>
    <p:sldId id="282" r:id="rId14"/>
    <p:sldId id="283" r:id="rId15"/>
    <p:sldId id="268" r:id="rId16"/>
    <p:sldId id="285" r:id="rId17"/>
    <p:sldId id="286" r:id="rId18"/>
    <p:sldId id="279" r:id="rId19"/>
  </p:sldIdLst>
  <p:sldSz cx="12192000" cy="6858000"/>
  <p:notesSz cx="6858000" cy="9144000"/>
  <p:embeddedFontLst>
    <p:embeddedFont>
      <p:font typeface="Source Han Sans CN Regular" panose="020B0A00000000000000" charset="-122"/>
      <p:bold r:id="rId25"/>
    </p:embeddedFont>
    <p:embeddedFont>
      <p:font typeface="黑体" panose="02010609060101010101" charset="-122"/>
      <p:regular r:id="rId26"/>
    </p:embeddedFont>
    <p:embeddedFont>
      <p:font typeface="Source Han Sans" panose="020B0400000000000000" charset="-122"/>
      <p:regular r:id="rId27"/>
    </p:embeddedFont>
    <p:embeddedFont>
      <p:font typeface="OPPOSans H" panose="020B0800000000000000" charset="-122"/>
      <p:bold r:id="rId28"/>
    </p:embeddedFont>
    <p:embeddedFont>
      <p:font typeface="Source Han Sans CN Bold" panose="020B0800000000000000" charset="-122"/>
      <p:bold r:id="rId29"/>
    </p:embeddedFont>
    <p:embeddedFont>
      <p:font typeface="OPPOSans B" panose="00020600040101010101" charset="-122"/>
      <p:regular r:id="rId30"/>
    </p:embeddedFont>
    <p:embeddedFont>
      <p:font typeface="等线" panose="02010600030101010101" charset="-122"/>
      <p:regular r:id="rId31"/>
    </p:embeddedFont>
    <p:embeddedFont>
      <p:font typeface="Calibri" panose="020F0502020204030204" charset="0"/>
      <p:regular r:id="rId32"/>
      <p:bold r:id="rId33"/>
      <p:italic r:id="rId34"/>
      <p:boldItalic r:id="rId35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5" Type="http://schemas.openxmlformats.org/officeDocument/2006/relationships/font" Target="fonts/font11.fntdata"/><Relationship Id="rId34" Type="http://schemas.openxmlformats.org/officeDocument/2006/relationships/font" Target="fonts/font10.fntdata"/><Relationship Id="rId33" Type="http://schemas.openxmlformats.org/officeDocument/2006/relationships/font" Target="fonts/font9.fntdata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Master" Target="slideMasters/slideMaster2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handoutMaster" Target="handoutMasters/handoutMaster1.xml"/><Relationship Id="rId20" Type="http://schemas.openxmlformats.org/officeDocument/2006/relationships/notesMaster" Target="notesMasters/notesMaster1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1.xml"/><Relationship Id="rId1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/>
    <p:bodyStyle/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2" Type="http://schemas.openxmlformats.org/officeDocument/2006/relationships/slideLayout" Target="../slideLayouts/slideLayout4.xml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tags" Target="../tags/tag4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9" Type="http://schemas.openxmlformats.org/officeDocument/2006/relationships/tags" Target="../tags/tag65.xml"/><Relationship Id="rId8" Type="http://schemas.openxmlformats.org/officeDocument/2006/relationships/tags" Target="../tags/tag64.xml"/><Relationship Id="rId7" Type="http://schemas.openxmlformats.org/officeDocument/2006/relationships/tags" Target="../tags/tag63.xml"/><Relationship Id="rId6" Type="http://schemas.openxmlformats.org/officeDocument/2006/relationships/tags" Target="../tags/tag62.xml"/><Relationship Id="rId5" Type="http://schemas.openxmlformats.org/officeDocument/2006/relationships/tags" Target="../tags/tag61.xml"/><Relationship Id="rId43" Type="http://schemas.openxmlformats.org/officeDocument/2006/relationships/slideLayout" Target="../slideLayouts/slideLayout6.xml"/><Relationship Id="rId42" Type="http://schemas.openxmlformats.org/officeDocument/2006/relationships/tags" Target="../tags/tag98.xml"/><Relationship Id="rId41" Type="http://schemas.openxmlformats.org/officeDocument/2006/relationships/tags" Target="../tags/tag97.xml"/><Relationship Id="rId40" Type="http://schemas.openxmlformats.org/officeDocument/2006/relationships/tags" Target="../tags/tag96.xml"/><Relationship Id="rId4" Type="http://schemas.openxmlformats.org/officeDocument/2006/relationships/tags" Target="../tags/tag60.xml"/><Relationship Id="rId39" Type="http://schemas.openxmlformats.org/officeDocument/2006/relationships/tags" Target="../tags/tag95.xml"/><Relationship Id="rId38" Type="http://schemas.openxmlformats.org/officeDocument/2006/relationships/tags" Target="../tags/tag94.xml"/><Relationship Id="rId37" Type="http://schemas.openxmlformats.org/officeDocument/2006/relationships/tags" Target="../tags/tag93.xml"/><Relationship Id="rId36" Type="http://schemas.openxmlformats.org/officeDocument/2006/relationships/tags" Target="../tags/tag92.xml"/><Relationship Id="rId35" Type="http://schemas.openxmlformats.org/officeDocument/2006/relationships/tags" Target="../tags/tag91.xml"/><Relationship Id="rId34" Type="http://schemas.openxmlformats.org/officeDocument/2006/relationships/tags" Target="../tags/tag90.xml"/><Relationship Id="rId33" Type="http://schemas.openxmlformats.org/officeDocument/2006/relationships/tags" Target="../tags/tag89.xml"/><Relationship Id="rId32" Type="http://schemas.openxmlformats.org/officeDocument/2006/relationships/tags" Target="../tags/tag88.xml"/><Relationship Id="rId31" Type="http://schemas.openxmlformats.org/officeDocument/2006/relationships/tags" Target="../tags/tag87.xml"/><Relationship Id="rId30" Type="http://schemas.openxmlformats.org/officeDocument/2006/relationships/tags" Target="../tags/tag86.xml"/><Relationship Id="rId3" Type="http://schemas.openxmlformats.org/officeDocument/2006/relationships/tags" Target="../tags/tag59.xml"/><Relationship Id="rId29" Type="http://schemas.openxmlformats.org/officeDocument/2006/relationships/tags" Target="../tags/tag85.xml"/><Relationship Id="rId28" Type="http://schemas.openxmlformats.org/officeDocument/2006/relationships/tags" Target="../tags/tag84.xml"/><Relationship Id="rId27" Type="http://schemas.openxmlformats.org/officeDocument/2006/relationships/tags" Target="../tags/tag83.xml"/><Relationship Id="rId26" Type="http://schemas.openxmlformats.org/officeDocument/2006/relationships/tags" Target="../tags/tag82.xml"/><Relationship Id="rId25" Type="http://schemas.openxmlformats.org/officeDocument/2006/relationships/tags" Target="../tags/tag81.xml"/><Relationship Id="rId24" Type="http://schemas.openxmlformats.org/officeDocument/2006/relationships/tags" Target="../tags/tag80.xml"/><Relationship Id="rId23" Type="http://schemas.openxmlformats.org/officeDocument/2006/relationships/tags" Target="../tags/tag79.xml"/><Relationship Id="rId22" Type="http://schemas.openxmlformats.org/officeDocument/2006/relationships/tags" Target="../tags/tag78.xml"/><Relationship Id="rId21" Type="http://schemas.openxmlformats.org/officeDocument/2006/relationships/tags" Target="../tags/tag77.xml"/><Relationship Id="rId20" Type="http://schemas.openxmlformats.org/officeDocument/2006/relationships/tags" Target="../tags/tag76.xml"/><Relationship Id="rId2" Type="http://schemas.openxmlformats.org/officeDocument/2006/relationships/tags" Target="../tags/tag58.xml"/><Relationship Id="rId19" Type="http://schemas.openxmlformats.org/officeDocument/2006/relationships/tags" Target="../tags/tag75.xml"/><Relationship Id="rId18" Type="http://schemas.openxmlformats.org/officeDocument/2006/relationships/tags" Target="../tags/tag74.xml"/><Relationship Id="rId17" Type="http://schemas.openxmlformats.org/officeDocument/2006/relationships/tags" Target="../tags/tag73.xml"/><Relationship Id="rId16" Type="http://schemas.openxmlformats.org/officeDocument/2006/relationships/tags" Target="../tags/tag72.xml"/><Relationship Id="rId15" Type="http://schemas.openxmlformats.org/officeDocument/2006/relationships/tags" Target="../tags/tag71.xml"/><Relationship Id="rId14" Type="http://schemas.openxmlformats.org/officeDocument/2006/relationships/tags" Target="../tags/tag70.xml"/><Relationship Id="rId13" Type="http://schemas.openxmlformats.org/officeDocument/2006/relationships/tags" Target="../tags/tag69.xml"/><Relationship Id="rId12" Type="http://schemas.openxmlformats.org/officeDocument/2006/relationships/tags" Target="../tags/tag68.xml"/><Relationship Id="rId11" Type="http://schemas.openxmlformats.org/officeDocument/2006/relationships/tags" Target="../tags/tag67.xml"/><Relationship Id="rId10" Type="http://schemas.openxmlformats.org/officeDocument/2006/relationships/tags" Target="../tags/tag66.xml"/><Relationship Id="rId1" Type="http://schemas.openxmlformats.org/officeDocument/2006/relationships/tags" Target="../tags/tag57.xml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07.xml"/><Relationship Id="rId8" Type="http://schemas.openxmlformats.org/officeDocument/2006/relationships/tags" Target="../tags/tag106.xml"/><Relationship Id="rId7" Type="http://schemas.openxmlformats.org/officeDocument/2006/relationships/tags" Target="../tags/tag105.xml"/><Relationship Id="rId6" Type="http://schemas.openxmlformats.org/officeDocument/2006/relationships/tags" Target="../tags/tag104.xml"/><Relationship Id="rId5" Type="http://schemas.openxmlformats.org/officeDocument/2006/relationships/tags" Target="../tags/tag103.xml"/><Relationship Id="rId4" Type="http://schemas.openxmlformats.org/officeDocument/2006/relationships/tags" Target="../tags/tag102.xml"/><Relationship Id="rId3" Type="http://schemas.openxmlformats.org/officeDocument/2006/relationships/tags" Target="../tags/tag101.xml"/><Relationship Id="rId2" Type="http://schemas.openxmlformats.org/officeDocument/2006/relationships/tags" Target="../tags/tag100.xml"/><Relationship Id="rId19" Type="http://schemas.openxmlformats.org/officeDocument/2006/relationships/slideLayout" Target="../slideLayouts/slideLayout7.xml"/><Relationship Id="rId18" Type="http://schemas.openxmlformats.org/officeDocument/2006/relationships/tags" Target="../tags/tag116.xml"/><Relationship Id="rId17" Type="http://schemas.openxmlformats.org/officeDocument/2006/relationships/tags" Target="../tags/tag115.xml"/><Relationship Id="rId16" Type="http://schemas.openxmlformats.org/officeDocument/2006/relationships/tags" Target="../tags/tag114.xml"/><Relationship Id="rId15" Type="http://schemas.openxmlformats.org/officeDocument/2006/relationships/tags" Target="../tags/tag113.xml"/><Relationship Id="rId14" Type="http://schemas.openxmlformats.org/officeDocument/2006/relationships/tags" Target="../tags/tag112.xml"/><Relationship Id="rId13" Type="http://schemas.openxmlformats.org/officeDocument/2006/relationships/tags" Target="../tags/tag111.xml"/><Relationship Id="rId12" Type="http://schemas.openxmlformats.org/officeDocument/2006/relationships/tags" Target="../tags/tag110.xml"/><Relationship Id="rId11" Type="http://schemas.openxmlformats.org/officeDocument/2006/relationships/tags" Target="../tags/tag109.xml"/><Relationship Id="rId10" Type="http://schemas.openxmlformats.org/officeDocument/2006/relationships/tags" Target="../tags/tag108.xml"/><Relationship Id="rId1" Type="http://schemas.openxmlformats.org/officeDocument/2006/relationships/tags" Target="../tags/tag99.xml"/></Relationships>
</file>

<file path=ppt/slides/_rels/slide1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7" Type="http://schemas.openxmlformats.org/officeDocument/2006/relationships/slideLayout" Target="../slideLayouts/slideLayout1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25.xml"/><Relationship Id="rId8" Type="http://schemas.openxmlformats.org/officeDocument/2006/relationships/tags" Target="../tags/tag24.xml"/><Relationship Id="rId7" Type="http://schemas.openxmlformats.org/officeDocument/2006/relationships/tags" Target="../tags/tag23.xml"/><Relationship Id="rId6" Type="http://schemas.openxmlformats.org/officeDocument/2006/relationships/tags" Target="../tags/tag22.xml"/><Relationship Id="rId5" Type="http://schemas.openxmlformats.org/officeDocument/2006/relationships/tags" Target="../tags/tag21.xml"/><Relationship Id="rId4" Type="http://schemas.openxmlformats.org/officeDocument/2006/relationships/tags" Target="../tags/tag20.xml"/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28.xml"/><Relationship Id="rId11" Type="http://schemas.openxmlformats.org/officeDocument/2006/relationships/tags" Target="../tags/tag27.xml"/><Relationship Id="rId10" Type="http://schemas.openxmlformats.org/officeDocument/2006/relationships/tags" Target="../tags/tag26.xml"/><Relationship Id="rId1" Type="http://schemas.openxmlformats.org/officeDocument/2006/relationships/tags" Target="../tags/tag1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7.xml"/><Relationship Id="rId8" Type="http://schemas.openxmlformats.org/officeDocument/2006/relationships/tags" Target="../tags/tag36.xml"/><Relationship Id="rId7" Type="http://schemas.openxmlformats.org/officeDocument/2006/relationships/tags" Target="../tags/tag35.xml"/><Relationship Id="rId6" Type="http://schemas.openxmlformats.org/officeDocument/2006/relationships/tags" Target="../tags/tag34.xml"/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8" Type="http://schemas.openxmlformats.org/officeDocument/2006/relationships/slideLayout" Target="../slideLayouts/slideLayout2.xml"/><Relationship Id="rId17" Type="http://schemas.openxmlformats.org/officeDocument/2006/relationships/tags" Target="../tags/tag45.xml"/><Relationship Id="rId16" Type="http://schemas.openxmlformats.org/officeDocument/2006/relationships/tags" Target="../tags/tag44.xml"/><Relationship Id="rId15" Type="http://schemas.openxmlformats.org/officeDocument/2006/relationships/tags" Target="../tags/tag43.xml"/><Relationship Id="rId14" Type="http://schemas.openxmlformats.org/officeDocument/2006/relationships/tags" Target="../tags/tag42.xml"/><Relationship Id="rId13" Type="http://schemas.openxmlformats.org/officeDocument/2006/relationships/tags" Target="../tags/tag41.xml"/><Relationship Id="rId12" Type="http://schemas.openxmlformats.org/officeDocument/2006/relationships/tags" Target="../tags/tag40.xml"/><Relationship Id="rId11" Type="http://schemas.openxmlformats.org/officeDocument/2006/relationships/tags" Target="../tags/tag39.xml"/><Relationship Id="rId10" Type="http://schemas.openxmlformats.org/officeDocument/2006/relationships/tags" Target="../tags/tag38.xml"/><Relationship Id="rId1" Type="http://schemas.openxmlformats.org/officeDocument/2006/relationships/tags" Target="../tags/tag29.xml"/></Relationships>
</file>

<file path=ppt/slides/_rels/slide9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7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20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20000"/>
          </a:blip>
          <a:srcRect/>
          <a:stretch>
            <a:fillRect/>
          </a:stretch>
        </p:blipFill>
        <p:spPr>
          <a:xfrm>
            <a:off x="879789" y="1747522"/>
            <a:ext cx="4982502" cy="4295257"/>
          </a:xfrm>
          <a:custGeom>
            <a:avLst/>
            <a:gdLst>
              <a:gd name="connsiteX0" fmla="*/ 1243785 w 4922520"/>
              <a:gd name="connsiteY0" fmla="*/ 0 h 4243550"/>
              <a:gd name="connsiteX1" fmla="*/ 3678735 w 4922520"/>
              <a:gd name="connsiteY1" fmla="*/ 0 h 4243550"/>
              <a:gd name="connsiteX2" fmla="*/ 4922520 w 4922520"/>
              <a:gd name="connsiteY2" fmla="*/ 2121775 h 4243550"/>
              <a:gd name="connsiteX3" fmla="*/ 3678735 w 4922520"/>
              <a:gd name="connsiteY3" fmla="*/ 4243550 h 4243550"/>
              <a:gd name="connsiteX4" fmla="*/ 1243785 w 4922520"/>
              <a:gd name="connsiteY4" fmla="*/ 4243550 h 4243550"/>
              <a:gd name="connsiteX5" fmla="*/ 0 w 4922520"/>
              <a:gd name="connsiteY5" fmla="*/ 2121775 h 4243550"/>
            </a:gdLst>
            <a:ahLst/>
            <a:cxnLst/>
            <a:rect l="l" t="t" r="r" b="b"/>
            <a:pathLst>
              <a:path w="4922520" h="4243550">
                <a:moveTo>
                  <a:pt x="1243785" y="0"/>
                </a:moveTo>
                <a:lnTo>
                  <a:pt x="3678735" y="0"/>
                </a:lnTo>
                <a:lnTo>
                  <a:pt x="4922520" y="2121775"/>
                </a:lnTo>
                <a:lnTo>
                  <a:pt x="3678735" y="4243550"/>
                </a:lnTo>
                <a:lnTo>
                  <a:pt x="1243785" y="4243550"/>
                </a:lnTo>
                <a:lnTo>
                  <a:pt x="0" y="212177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-104173" y="3685946"/>
            <a:ext cx="6857626" cy="3172054"/>
          </a:xfrm>
          <a:custGeom>
            <a:avLst/>
            <a:gdLst>
              <a:gd name="connsiteX0" fmla="*/ 2338807 w 6367441"/>
              <a:gd name="connsiteY0" fmla="*/ 0 h 2945315"/>
              <a:gd name="connsiteX1" fmla="*/ 4029943 w 6367441"/>
              <a:gd name="connsiteY1" fmla="*/ 501 h 2945315"/>
              <a:gd name="connsiteX2" fmla="*/ 4151141 w 6367441"/>
              <a:gd name="connsiteY2" fmla="*/ 155282 h 2945315"/>
              <a:gd name="connsiteX3" fmla="*/ 4303396 w 6367441"/>
              <a:gd name="connsiteY3" fmla="*/ 348164 h 2945315"/>
              <a:gd name="connsiteX4" fmla="*/ 4514788 w 6367441"/>
              <a:gd name="connsiteY4" fmla="*/ 614567 h 2945315"/>
              <a:gd name="connsiteX5" fmla="*/ 5585512 w 6367441"/>
              <a:gd name="connsiteY5" fmla="*/ 1961064 h 2945315"/>
              <a:gd name="connsiteX6" fmla="*/ 5822903 w 6367441"/>
              <a:gd name="connsiteY6" fmla="*/ 2259514 h 2945315"/>
              <a:gd name="connsiteX7" fmla="*/ 6115444 w 6367441"/>
              <a:gd name="connsiteY7" fmla="*/ 2627814 h 2945315"/>
              <a:gd name="connsiteX8" fmla="*/ 6361093 w 6367441"/>
              <a:gd name="connsiteY8" fmla="*/ 2937273 h 2945315"/>
              <a:gd name="connsiteX9" fmla="*/ 6367441 w 6367441"/>
              <a:gd name="connsiteY9" fmla="*/ 2945315 h 2945315"/>
              <a:gd name="connsiteX10" fmla="*/ 0 w 6367441"/>
              <a:gd name="connsiteY10" fmla="*/ 2945315 h 2945315"/>
              <a:gd name="connsiteX11" fmla="*/ 50136 w 6367441"/>
              <a:gd name="connsiteY11" fmla="*/ 2881793 h 2945315"/>
              <a:gd name="connsiteX12" fmla="*/ 630760 w 6367441"/>
              <a:gd name="connsiteY12" fmla="*/ 2151793 h 2945315"/>
              <a:gd name="connsiteX13" fmla="*/ 1069378 w 6367441"/>
              <a:gd name="connsiteY13" fmla="*/ 1599797 h 2945315"/>
              <a:gd name="connsiteX14" fmla="*/ 1256597 w 6367441"/>
              <a:gd name="connsiteY14" fmla="*/ 1364164 h 2945315"/>
              <a:gd name="connsiteX15" fmla="*/ 1549613 w 6367441"/>
              <a:gd name="connsiteY15" fmla="*/ 995864 h 2945315"/>
              <a:gd name="connsiteX16" fmla="*/ 2096411 w 6367441"/>
              <a:gd name="connsiteY16" fmla="*/ 306257 h 2945315"/>
            </a:gdLst>
            <a:ahLst/>
            <a:cxnLst/>
            <a:rect l="l" t="t" r="r" b="b"/>
            <a:pathLst>
              <a:path w="6367441" h="2945315">
                <a:moveTo>
                  <a:pt x="2338807" y="0"/>
                </a:moveTo>
                <a:lnTo>
                  <a:pt x="4029943" y="501"/>
                </a:lnTo>
                <a:lnTo>
                  <a:pt x="4151141" y="155282"/>
                </a:lnTo>
                <a:cubicBezTo>
                  <a:pt x="4217800" y="240412"/>
                  <a:pt x="4286316" y="327209"/>
                  <a:pt x="4303396" y="348164"/>
                </a:cubicBezTo>
                <a:cubicBezTo>
                  <a:pt x="4320478" y="369119"/>
                  <a:pt x="4415605" y="489000"/>
                  <a:pt x="4514788" y="614567"/>
                </a:cubicBezTo>
                <a:cubicBezTo>
                  <a:pt x="4733298" y="891199"/>
                  <a:pt x="5457779" y="1802277"/>
                  <a:pt x="5585512" y="1961064"/>
                </a:cubicBezTo>
                <a:cubicBezTo>
                  <a:pt x="5636082" y="2023929"/>
                  <a:pt x="5742907" y="2158231"/>
                  <a:pt x="5822903" y="2259514"/>
                </a:cubicBezTo>
                <a:cubicBezTo>
                  <a:pt x="5902898" y="2360797"/>
                  <a:pt x="6034541" y="2526531"/>
                  <a:pt x="6115444" y="2627814"/>
                </a:cubicBezTo>
                <a:cubicBezTo>
                  <a:pt x="6176123" y="2703776"/>
                  <a:pt x="6274109" y="2827244"/>
                  <a:pt x="6361093" y="2937273"/>
                </a:cubicBezTo>
                <a:lnTo>
                  <a:pt x="6367441" y="2945315"/>
                </a:lnTo>
                <a:lnTo>
                  <a:pt x="0" y="2945315"/>
                </a:lnTo>
                <a:lnTo>
                  <a:pt x="50136" y="2881793"/>
                </a:lnTo>
                <a:cubicBezTo>
                  <a:pt x="186554" y="2710172"/>
                  <a:pt x="447835" y="2381673"/>
                  <a:pt x="630760" y="2151793"/>
                </a:cubicBezTo>
                <a:cubicBezTo>
                  <a:pt x="813684" y="1921914"/>
                  <a:pt x="1011063" y="1673516"/>
                  <a:pt x="1069378" y="1599797"/>
                </a:cubicBezTo>
                <a:cubicBezTo>
                  <a:pt x="1127694" y="1526079"/>
                  <a:pt x="1211943" y="1420044"/>
                  <a:pt x="1256597" y="1364164"/>
                </a:cubicBezTo>
                <a:cubicBezTo>
                  <a:pt x="1301251" y="1308284"/>
                  <a:pt x="1433108" y="1142549"/>
                  <a:pt x="1549613" y="995864"/>
                </a:cubicBezTo>
                <a:cubicBezTo>
                  <a:pt x="1841504" y="628357"/>
                  <a:pt x="1825667" y="648331"/>
                  <a:pt x="2096411" y="30625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165" y="3726462"/>
            <a:ext cx="6518457" cy="3131538"/>
          </a:xfrm>
          <a:custGeom>
            <a:avLst/>
            <a:gdLst>
              <a:gd name="connsiteX0" fmla="*/ 2197680 w 6052516"/>
              <a:gd name="connsiteY0" fmla="*/ 0 h 2907695"/>
              <a:gd name="connsiteX1" fmla="*/ 3845733 w 6052516"/>
              <a:gd name="connsiteY1" fmla="*/ 12094 h 2907695"/>
              <a:gd name="connsiteX2" fmla="*/ 3873289 w 6052516"/>
              <a:gd name="connsiteY2" fmla="*/ 47019 h 2907695"/>
              <a:gd name="connsiteX3" fmla="*/ 4582397 w 6052516"/>
              <a:gd name="connsiteY3" fmla="*/ 977294 h 2907695"/>
              <a:gd name="connsiteX4" fmla="*/ 5540331 w 6052516"/>
              <a:gd name="connsiteY4" fmla="*/ 2235249 h 2907695"/>
              <a:gd name="connsiteX5" fmla="*/ 5994992 w 6052516"/>
              <a:gd name="connsiteY5" fmla="*/ 2832061 h 2907695"/>
              <a:gd name="connsiteX6" fmla="*/ 6052516 w 6052516"/>
              <a:gd name="connsiteY6" fmla="*/ 2907695 h 2907695"/>
              <a:gd name="connsiteX7" fmla="*/ 0 w 6052516"/>
              <a:gd name="connsiteY7" fmla="*/ 2907695 h 2907695"/>
              <a:gd name="connsiteX8" fmla="*/ 61883 w 6052516"/>
              <a:gd name="connsiteY8" fmla="*/ 2824801 h 2907695"/>
              <a:gd name="connsiteX9" fmla="*/ 1149937 w 6052516"/>
              <a:gd name="connsiteY9" fmla="*/ 1378163 h 2907695"/>
              <a:gd name="connsiteX10" fmla="*/ 1571960 w 6052516"/>
              <a:gd name="connsiteY10" fmla="*/ 824463 h 2907695"/>
              <a:gd name="connsiteX11" fmla="*/ 1989106 w 6052516"/>
              <a:gd name="connsiteY11" fmla="*/ 274672 h 2907695"/>
            </a:gdLst>
            <a:ahLst/>
            <a:cxnLst/>
            <a:rect l="l" t="t" r="r" b="b"/>
            <a:pathLst>
              <a:path w="6052516" h="2907695">
                <a:moveTo>
                  <a:pt x="2197680" y="0"/>
                </a:moveTo>
                <a:lnTo>
                  <a:pt x="3845733" y="12094"/>
                </a:lnTo>
                <a:lnTo>
                  <a:pt x="3873289" y="47019"/>
                </a:lnTo>
                <a:cubicBezTo>
                  <a:pt x="3888445" y="66228"/>
                  <a:pt x="4207544" y="484851"/>
                  <a:pt x="4582397" y="977294"/>
                </a:cubicBezTo>
                <a:cubicBezTo>
                  <a:pt x="4957251" y="1469737"/>
                  <a:pt x="5388322" y="2035816"/>
                  <a:pt x="5540331" y="2235249"/>
                </a:cubicBezTo>
                <a:cubicBezTo>
                  <a:pt x="5732581" y="2487477"/>
                  <a:pt x="5880757" y="2681935"/>
                  <a:pt x="5994992" y="2832061"/>
                </a:cubicBezTo>
                <a:lnTo>
                  <a:pt x="6052516" y="2907695"/>
                </a:lnTo>
                <a:lnTo>
                  <a:pt x="0" y="2907695"/>
                </a:lnTo>
                <a:lnTo>
                  <a:pt x="61883" y="2824801"/>
                </a:lnTo>
                <a:cubicBezTo>
                  <a:pt x="438845" y="2320254"/>
                  <a:pt x="974379" y="1607291"/>
                  <a:pt x="1149937" y="1378163"/>
                </a:cubicBezTo>
                <a:cubicBezTo>
                  <a:pt x="1267334" y="1224944"/>
                  <a:pt x="1457244" y="975779"/>
                  <a:pt x="1571960" y="824463"/>
                </a:cubicBezTo>
                <a:cubicBezTo>
                  <a:pt x="1686676" y="673148"/>
                  <a:pt x="1874391" y="425742"/>
                  <a:pt x="1989106" y="274672"/>
                </a:cubicBezTo>
                <a:close/>
              </a:path>
            </a:pathLst>
          </a:custGeom>
          <a:gradFill>
            <a:gsLst>
              <a:gs pos="3000">
                <a:schemeClr val="accent1">
                  <a:alpha val="0"/>
                </a:schemeClr>
              </a:gs>
              <a:gs pos="7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3838601" y="5025066"/>
            <a:ext cx="2492866" cy="383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179573" y="4998842"/>
            <a:ext cx="2492866" cy="38351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08042" y="1377389"/>
            <a:ext cx="5615824" cy="3791590"/>
          </a:xfrm>
          <a:custGeom>
            <a:avLst/>
            <a:gdLst/>
            <a:ahLst/>
            <a:cxnLst/>
            <a:rect l="0" t="0" r="0" b="0"/>
            <a:pathLst>
              <a:path w="4965919" h="3352801">
                <a:moveTo>
                  <a:pt x="1204895" y="41275"/>
                </a:moveTo>
                <a:cubicBezTo>
                  <a:pt x="1176823" y="77556"/>
                  <a:pt x="1027627" y="337752"/>
                  <a:pt x="882659" y="603250"/>
                </a:cubicBezTo>
                <a:cubicBezTo>
                  <a:pt x="838699" y="683759"/>
                  <a:pt x="787618" y="791961"/>
                  <a:pt x="787618" y="804569"/>
                </a:cubicBezTo>
                <a:cubicBezTo>
                  <a:pt x="787618" y="807305"/>
                  <a:pt x="754409" y="860283"/>
                  <a:pt x="713821" y="922297"/>
                </a:cubicBezTo>
                <a:cubicBezTo>
                  <a:pt x="673232" y="984311"/>
                  <a:pt x="622729" y="1066482"/>
                  <a:pt x="601592" y="1104900"/>
                </a:cubicBezTo>
                <a:cubicBezTo>
                  <a:pt x="580455" y="1143318"/>
                  <a:pt x="505625" y="1277620"/>
                  <a:pt x="435303" y="1403350"/>
                </a:cubicBezTo>
                <a:cubicBezTo>
                  <a:pt x="325618" y="1599461"/>
                  <a:pt x="178018" y="1884684"/>
                  <a:pt x="178018" y="1900531"/>
                </a:cubicBezTo>
                <a:cubicBezTo>
                  <a:pt x="178018" y="1903266"/>
                  <a:pt x="161772" y="1923965"/>
                  <a:pt x="141917" y="1946527"/>
                </a:cubicBezTo>
                <a:cubicBezTo>
                  <a:pt x="122061" y="1969090"/>
                  <a:pt x="82007" y="2039850"/>
                  <a:pt x="52908" y="2103771"/>
                </a:cubicBezTo>
                <a:lnTo>
                  <a:pt x="0" y="2219992"/>
                </a:lnTo>
                <a:lnTo>
                  <a:pt x="69959" y="2343524"/>
                </a:lnTo>
                <a:cubicBezTo>
                  <a:pt x="108437" y="2411467"/>
                  <a:pt x="139918" y="2468709"/>
                  <a:pt x="139918" y="2470729"/>
                </a:cubicBezTo>
                <a:cubicBezTo>
                  <a:pt x="139918" y="2472749"/>
                  <a:pt x="165635" y="2517901"/>
                  <a:pt x="197068" y="2571066"/>
                </a:cubicBezTo>
                <a:cubicBezTo>
                  <a:pt x="228501" y="2624232"/>
                  <a:pt x="254218" y="2670173"/>
                  <a:pt x="254218" y="2673157"/>
                </a:cubicBezTo>
                <a:cubicBezTo>
                  <a:pt x="254218" y="2676141"/>
                  <a:pt x="271928" y="2708618"/>
                  <a:pt x="293574" y="2745330"/>
                </a:cubicBezTo>
                <a:cubicBezTo>
                  <a:pt x="315219" y="2782040"/>
                  <a:pt x="349105" y="2843728"/>
                  <a:pt x="368875" y="2882413"/>
                </a:cubicBezTo>
                <a:cubicBezTo>
                  <a:pt x="388645" y="2921098"/>
                  <a:pt x="452711" y="3038475"/>
                  <a:pt x="511243" y="3143250"/>
                </a:cubicBezTo>
                <a:lnTo>
                  <a:pt x="617667" y="3333750"/>
                </a:lnTo>
                <a:lnTo>
                  <a:pt x="886793" y="3343533"/>
                </a:lnTo>
                <a:cubicBezTo>
                  <a:pt x="1034811" y="3348913"/>
                  <a:pt x="1155918" y="3348481"/>
                  <a:pt x="1155918" y="3342573"/>
                </a:cubicBezTo>
                <a:cubicBezTo>
                  <a:pt x="1155918" y="3336665"/>
                  <a:pt x="1094870" y="3226535"/>
                  <a:pt x="1020255" y="3097840"/>
                </a:cubicBezTo>
                <a:cubicBezTo>
                  <a:pt x="945640" y="2969146"/>
                  <a:pt x="802800" y="2718564"/>
                  <a:pt x="702833" y="2540992"/>
                </a:cubicBezTo>
                <a:lnTo>
                  <a:pt x="521074" y="2218133"/>
                </a:lnTo>
                <a:lnTo>
                  <a:pt x="732819" y="1829792"/>
                </a:lnTo>
                <a:cubicBezTo>
                  <a:pt x="849279" y="1616204"/>
                  <a:pt x="950689" y="1430020"/>
                  <a:pt x="958176" y="1416050"/>
                </a:cubicBezTo>
                <a:cubicBezTo>
                  <a:pt x="965663" y="1402080"/>
                  <a:pt x="1091415" y="1189161"/>
                  <a:pt x="1237626" y="942898"/>
                </a:cubicBezTo>
                <a:lnTo>
                  <a:pt x="1503463" y="495145"/>
                </a:lnTo>
                <a:lnTo>
                  <a:pt x="3458881" y="488950"/>
                </a:lnTo>
                <a:lnTo>
                  <a:pt x="3552000" y="646832"/>
                </a:lnTo>
                <a:cubicBezTo>
                  <a:pt x="3603214" y="733667"/>
                  <a:pt x="3645118" y="806067"/>
                  <a:pt x="3645118" y="807722"/>
                </a:cubicBezTo>
                <a:cubicBezTo>
                  <a:pt x="3645118" y="809376"/>
                  <a:pt x="3679408" y="868812"/>
                  <a:pt x="3721318" y="939800"/>
                </a:cubicBezTo>
                <a:cubicBezTo>
                  <a:pt x="3763228" y="1010788"/>
                  <a:pt x="3797518" y="1070490"/>
                  <a:pt x="3797518" y="1072469"/>
                </a:cubicBezTo>
                <a:cubicBezTo>
                  <a:pt x="3797518" y="1075609"/>
                  <a:pt x="3924224" y="1307159"/>
                  <a:pt x="4006378" y="1454150"/>
                </a:cubicBezTo>
                <a:cubicBezTo>
                  <a:pt x="4117349" y="1652702"/>
                  <a:pt x="4414292" y="2170086"/>
                  <a:pt x="4429222" y="2190900"/>
                </a:cubicBezTo>
                <a:cubicBezTo>
                  <a:pt x="4446086" y="2214410"/>
                  <a:pt x="4438330" y="2232545"/>
                  <a:pt x="4332084" y="2418012"/>
                </a:cubicBezTo>
                <a:cubicBezTo>
                  <a:pt x="4268578" y="2528871"/>
                  <a:pt x="4216618" y="2621207"/>
                  <a:pt x="4216618" y="2623202"/>
                </a:cubicBezTo>
                <a:cubicBezTo>
                  <a:pt x="4216618" y="2625198"/>
                  <a:pt x="4182328" y="2684912"/>
                  <a:pt x="4140418" y="2755900"/>
                </a:cubicBezTo>
                <a:cubicBezTo>
                  <a:pt x="4098508" y="2826888"/>
                  <a:pt x="4064218" y="2886185"/>
                  <a:pt x="4064218" y="2887669"/>
                </a:cubicBezTo>
                <a:cubicBezTo>
                  <a:pt x="4064218" y="2889154"/>
                  <a:pt x="4007510" y="2989962"/>
                  <a:pt x="3938199" y="3111686"/>
                </a:cubicBezTo>
                <a:cubicBezTo>
                  <a:pt x="3868890" y="3233410"/>
                  <a:pt x="3814934" y="3337456"/>
                  <a:pt x="3818299" y="3342901"/>
                </a:cubicBezTo>
                <a:cubicBezTo>
                  <a:pt x="3821664" y="3348345"/>
                  <a:pt x="3937680" y="3352800"/>
                  <a:pt x="4076113" y="3352800"/>
                </a:cubicBezTo>
                <a:cubicBezTo>
                  <a:pt x="4304880" y="3352800"/>
                  <a:pt x="4328400" y="3350775"/>
                  <a:pt x="4334307" y="3330575"/>
                </a:cubicBezTo>
                <a:cubicBezTo>
                  <a:pt x="4337882" y="3318351"/>
                  <a:pt x="4403459" y="3196908"/>
                  <a:pt x="4480035" y="3060700"/>
                </a:cubicBezTo>
                <a:cubicBezTo>
                  <a:pt x="4556612" y="2924492"/>
                  <a:pt x="4638011" y="2778760"/>
                  <a:pt x="4660923" y="2736850"/>
                </a:cubicBezTo>
                <a:cubicBezTo>
                  <a:pt x="4683835" y="2694940"/>
                  <a:pt x="4706717" y="2654935"/>
                  <a:pt x="4711771" y="2647950"/>
                </a:cubicBezTo>
                <a:cubicBezTo>
                  <a:pt x="4716825" y="2640965"/>
                  <a:pt x="4739499" y="2600960"/>
                  <a:pt x="4762158" y="2559050"/>
                </a:cubicBezTo>
                <a:cubicBezTo>
                  <a:pt x="4784817" y="2517140"/>
                  <a:pt x="4839933" y="2425167"/>
                  <a:pt x="4884638" y="2354665"/>
                </a:cubicBezTo>
                <a:cubicBezTo>
                  <a:pt x="4929342" y="2284163"/>
                  <a:pt x="4965918" y="2222378"/>
                  <a:pt x="4965918" y="2217364"/>
                </a:cubicBezTo>
                <a:cubicBezTo>
                  <a:pt x="4965918" y="2212349"/>
                  <a:pt x="4919297" y="2127158"/>
                  <a:pt x="4862316" y="2028048"/>
                </a:cubicBezTo>
                <a:cubicBezTo>
                  <a:pt x="4805335" y="1928939"/>
                  <a:pt x="4744450" y="1822133"/>
                  <a:pt x="4727016" y="1790700"/>
                </a:cubicBezTo>
                <a:cubicBezTo>
                  <a:pt x="4709582" y="1759267"/>
                  <a:pt x="4594106" y="1553527"/>
                  <a:pt x="4470404" y="1333500"/>
                </a:cubicBezTo>
                <a:cubicBezTo>
                  <a:pt x="4346702" y="1113473"/>
                  <a:pt x="4202664" y="856298"/>
                  <a:pt x="4150320" y="762000"/>
                </a:cubicBezTo>
                <a:cubicBezTo>
                  <a:pt x="4097976" y="667702"/>
                  <a:pt x="3999134" y="490538"/>
                  <a:pt x="3930670" y="368300"/>
                </a:cubicBezTo>
                <a:cubicBezTo>
                  <a:pt x="3764870" y="72274"/>
                  <a:pt x="3743942" y="34525"/>
                  <a:pt x="3735281" y="15875"/>
                </a:cubicBezTo>
                <a:cubicBezTo>
                  <a:pt x="3729456" y="3333"/>
                  <a:pt x="3466402" y="0"/>
                  <a:pt x="2482369" y="0"/>
                </a:cubicBezTo>
                <a:lnTo>
                  <a:pt x="123683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9678" y="1533148"/>
            <a:ext cx="5272552" cy="3615011"/>
          </a:xfrm>
          <a:custGeom>
            <a:avLst/>
            <a:gdLst/>
            <a:ahLst/>
            <a:cxnLst/>
            <a:rect l="0" t="0" r="0" b="0"/>
            <a:pathLst>
              <a:path w="4714141" h="3232151">
                <a:moveTo>
                  <a:pt x="1163342" y="15810"/>
                </a:moveTo>
                <a:cubicBezTo>
                  <a:pt x="1152914" y="21084"/>
                  <a:pt x="1130126" y="51117"/>
                  <a:pt x="1112702" y="82550"/>
                </a:cubicBezTo>
                <a:cubicBezTo>
                  <a:pt x="1077485" y="146079"/>
                  <a:pt x="303374" y="1519910"/>
                  <a:pt x="257553" y="1600200"/>
                </a:cubicBezTo>
                <a:cubicBezTo>
                  <a:pt x="187157" y="1723552"/>
                  <a:pt x="0" y="2093325"/>
                  <a:pt x="1327" y="2106435"/>
                </a:cubicBezTo>
                <a:cubicBezTo>
                  <a:pt x="2133" y="2114391"/>
                  <a:pt x="19581" y="2149475"/>
                  <a:pt x="40101" y="2184400"/>
                </a:cubicBezTo>
                <a:cubicBezTo>
                  <a:pt x="60621" y="2219325"/>
                  <a:pt x="191912" y="2450783"/>
                  <a:pt x="331858" y="2698750"/>
                </a:cubicBezTo>
                <a:cubicBezTo>
                  <a:pt x="471804" y="2946717"/>
                  <a:pt x="597226" y="3168174"/>
                  <a:pt x="610574" y="3190875"/>
                </a:cubicBezTo>
                <a:cubicBezTo>
                  <a:pt x="634495" y="3231558"/>
                  <a:pt x="636196" y="3232150"/>
                  <a:pt x="729163" y="3232150"/>
                </a:cubicBezTo>
                <a:cubicBezTo>
                  <a:pt x="790287" y="3232150"/>
                  <a:pt x="823483" y="3227146"/>
                  <a:pt x="823483" y="3217933"/>
                </a:cubicBezTo>
                <a:cubicBezTo>
                  <a:pt x="823483" y="3210113"/>
                  <a:pt x="728383" y="3037234"/>
                  <a:pt x="612151" y="2833758"/>
                </a:cubicBezTo>
                <a:cubicBezTo>
                  <a:pt x="495918" y="2630281"/>
                  <a:pt x="386433" y="2438083"/>
                  <a:pt x="368851" y="2406650"/>
                </a:cubicBezTo>
                <a:cubicBezTo>
                  <a:pt x="266811" y="2224224"/>
                  <a:pt x="201183" y="2103111"/>
                  <a:pt x="201183" y="2097227"/>
                </a:cubicBezTo>
                <a:cubicBezTo>
                  <a:pt x="201183" y="2076200"/>
                  <a:pt x="288117" y="1904251"/>
                  <a:pt x="388262" y="1727200"/>
                </a:cubicBezTo>
                <a:cubicBezTo>
                  <a:pt x="451476" y="1615440"/>
                  <a:pt x="514430" y="1503998"/>
                  <a:pt x="528160" y="1479550"/>
                </a:cubicBezTo>
                <a:cubicBezTo>
                  <a:pt x="747626" y="1088759"/>
                  <a:pt x="867271" y="881693"/>
                  <a:pt x="1002161" y="659215"/>
                </a:cubicBezTo>
                <a:cubicBezTo>
                  <a:pt x="1091492" y="511878"/>
                  <a:pt x="1174210" y="366146"/>
                  <a:pt x="1185979" y="335365"/>
                </a:cubicBezTo>
                <a:cubicBezTo>
                  <a:pt x="1197748" y="304584"/>
                  <a:pt x="1224414" y="257969"/>
                  <a:pt x="1245237" y="231775"/>
                </a:cubicBezTo>
                <a:lnTo>
                  <a:pt x="1283097" y="184150"/>
                </a:lnTo>
                <a:lnTo>
                  <a:pt x="3425254" y="184150"/>
                </a:lnTo>
                <a:lnTo>
                  <a:pt x="3451518" y="221035"/>
                </a:lnTo>
                <a:cubicBezTo>
                  <a:pt x="3465964" y="241323"/>
                  <a:pt x="3477783" y="261074"/>
                  <a:pt x="3477783" y="264927"/>
                </a:cubicBezTo>
                <a:cubicBezTo>
                  <a:pt x="3477783" y="272399"/>
                  <a:pt x="3506281" y="325321"/>
                  <a:pt x="3608676" y="508000"/>
                </a:cubicBezTo>
                <a:lnTo>
                  <a:pt x="3719019" y="704850"/>
                </a:lnTo>
                <a:cubicBezTo>
                  <a:pt x="3744470" y="750252"/>
                  <a:pt x="3907296" y="1038860"/>
                  <a:pt x="4080853" y="1346200"/>
                </a:cubicBezTo>
                <a:cubicBezTo>
                  <a:pt x="4254411" y="1653540"/>
                  <a:pt x="4418784" y="1945005"/>
                  <a:pt x="4446129" y="1993900"/>
                </a:cubicBezTo>
                <a:lnTo>
                  <a:pt x="4495846" y="2082800"/>
                </a:lnTo>
                <a:lnTo>
                  <a:pt x="4465048" y="2139950"/>
                </a:lnTo>
                <a:cubicBezTo>
                  <a:pt x="4448109" y="2171383"/>
                  <a:pt x="4345494" y="2354263"/>
                  <a:pt x="4237016" y="2546350"/>
                </a:cubicBezTo>
                <a:cubicBezTo>
                  <a:pt x="4069602" y="2842795"/>
                  <a:pt x="3973083" y="3026218"/>
                  <a:pt x="3973083" y="3047923"/>
                </a:cubicBezTo>
                <a:cubicBezTo>
                  <a:pt x="3973083" y="3050758"/>
                  <a:pt x="3950238" y="3083368"/>
                  <a:pt x="3922316" y="3120389"/>
                </a:cubicBezTo>
                <a:cubicBezTo>
                  <a:pt x="3850652" y="3215406"/>
                  <a:pt x="3859028" y="3232150"/>
                  <a:pt x="3978226" y="3232150"/>
                </a:cubicBezTo>
                <a:lnTo>
                  <a:pt x="4072269" y="3232150"/>
                </a:lnTo>
                <a:lnTo>
                  <a:pt x="4097429" y="3171825"/>
                </a:lnTo>
                <a:cubicBezTo>
                  <a:pt x="4111267" y="3138646"/>
                  <a:pt x="4133864" y="3091497"/>
                  <a:pt x="4147645" y="3067050"/>
                </a:cubicBezTo>
                <a:cubicBezTo>
                  <a:pt x="4623461" y="2222950"/>
                  <a:pt x="4628662" y="2213894"/>
                  <a:pt x="4677321" y="2144868"/>
                </a:cubicBezTo>
                <a:lnTo>
                  <a:pt x="4714140" y="2092637"/>
                </a:lnTo>
                <a:lnTo>
                  <a:pt x="4675235" y="2030568"/>
                </a:lnTo>
                <a:cubicBezTo>
                  <a:pt x="4653838" y="1996431"/>
                  <a:pt x="4620640" y="1939925"/>
                  <a:pt x="4601460" y="1905000"/>
                </a:cubicBezTo>
                <a:cubicBezTo>
                  <a:pt x="4582281" y="1870075"/>
                  <a:pt x="4519506" y="1758633"/>
                  <a:pt x="4461962" y="1657350"/>
                </a:cubicBezTo>
                <a:cubicBezTo>
                  <a:pt x="4081688" y="988046"/>
                  <a:pt x="3792830" y="477593"/>
                  <a:pt x="3718132" y="342900"/>
                </a:cubicBezTo>
                <a:cubicBezTo>
                  <a:pt x="3698763" y="307975"/>
                  <a:pt x="3646624" y="216535"/>
                  <a:pt x="3602267" y="139700"/>
                </a:cubicBezTo>
                <a:lnTo>
                  <a:pt x="3521617" y="0"/>
                </a:lnTo>
                <a:lnTo>
                  <a:pt x="2351959" y="3110"/>
                </a:lnTo>
                <a:cubicBezTo>
                  <a:pt x="1708648" y="4820"/>
                  <a:pt x="1173770" y="10535"/>
                  <a:pt x="1163342" y="1581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514298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1583697" y="628039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093779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159211" y="628039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0673260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740486" y="628039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0252741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0327116" y="628039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45341" y="1537375"/>
            <a:ext cx="3651295" cy="13447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600">
                <a:ln w="6287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601947" y="2728506"/>
            <a:ext cx="4608991" cy="12925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29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基于卡尔曼滤波和SARIMA模型的人流密度检测系统</a:t>
            </a:r>
            <a:endParaRPr kumimoji="1" lang="en-US" altLang="zh-CN" sz="29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7" name="标题 1"/>
          <p:cNvSpPr txBox="1"/>
          <p:nvPr/>
        </p:nvSpPr>
        <p:spPr>
          <a:xfrm>
            <a:off x="6637932" y="4164460"/>
            <a:ext cx="2376528" cy="14083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FFFFFF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28" name="标题 1"/>
          <p:cNvCxnSpPr/>
          <p:nvPr/>
        </p:nvCxnSpPr>
        <p:spPr>
          <a:xfrm>
            <a:off x="8107680" y="4247579"/>
            <a:ext cx="3489340" cy="0"/>
          </a:xfrm>
          <a:prstGeom prst="line">
            <a:avLst/>
          </a:prstGeom>
          <a:noFill/>
          <a:ln w="6287" cap="sq">
            <a:solidFill>
              <a:schemeClr val="bg1"/>
            </a:solidFill>
            <a:prstDash val="solid"/>
            <a:miter/>
          </a:ln>
        </p:spPr>
      </p:cxnSp>
      <p:sp>
        <p:nvSpPr>
          <p:cNvPr id="29" name="标题 1"/>
          <p:cNvSpPr txBox="1"/>
          <p:nvPr/>
        </p:nvSpPr>
        <p:spPr>
          <a:xfrm flipH="1">
            <a:off x="6321684" y="2045714"/>
            <a:ext cx="181570" cy="241241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90526" tIns="45263" rIns="90526" bIns="45263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1746788">
            <a:off x="11444397" y="2708258"/>
            <a:ext cx="263923" cy="350658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90526" tIns="45263" rIns="90526" bIns="45263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5">
            <a:alphaModFix amt="100000"/>
          </a:blip>
          <a:srcRect/>
          <a:stretch>
            <a:fillRect/>
          </a:stretch>
        </p:blipFill>
        <p:spPr>
          <a:xfrm flipH="1">
            <a:off x="1132349" y="1196909"/>
            <a:ext cx="4467992" cy="4467992"/>
          </a:xfrm>
          <a:custGeom>
            <a:avLst/>
            <a:gdLst>
              <a:gd name="connsiteX0" fmla="*/ 4467992 w 4467992"/>
              <a:gd name="connsiteY0" fmla="*/ 0 h 4467992"/>
              <a:gd name="connsiteX1" fmla="*/ 0 w 4467992"/>
              <a:gd name="connsiteY1" fmla="*/ 0 h 4467992"/>
              <a:gd name="connsiteX2" fmla="*/ 0 w 4467992"/>
              <a:gd name="connsiteY2" fmla="*/ 4467992 h 4467992"/>
              <a:gd name="connsiteX3" fmla="*/ 4467992 w 4467992"/>
              <a:gd name="connsiteY3" fmla="*/ 4467992 h 4467992"/>
            </a:gdLst>
            <a:ahLst/>
            <a:cxnLst/>
            <a:rect l="l" t="t" r="r" b="b"/>
            <a:pathLst>
              <a:path w="4467992" h="4467992">
                <a:moveTo>
                  <a:pt x="4467992" y="0"/>
                </a:moveTo>
                <a:lnTo>
                  <a:pt x="0" y="0"/>
                </a:lnTo>
                <a:lnTo>
                  <a:pt x="0" y="4467992"/>
                </a:lnTo>
                <a:lnTo>
                  <a:pt x="4467992" y="446799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8" name="文本框 37"/>
          <p:cNvSpPr txBox="1"/>
          <p:nvPr/>
        </p:nvSpPr>
        <p:spPr>
          <a:xfrm>
            <a:off x="6645275" y="4653280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计算机程序设计大赛  </a:t>
            </a:r>
            <a:r>
              <a:rPr kumimoji="1" lang="zh-CN" altLang="en-US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物联网赛道</a:t>
            </a:r>
            <a:r>
              <a:rPr kumimoji="1" lang="en-US" altLang="zh-CN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endParaRPr kumimoji="1" lang="en-US" altLang="zh-CN" sz="20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438974" y="2354178"/>
            <a:ext cx="428004" cy="368969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254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32442" y="2354178"/>
            <a:ext cx="428004" cy="368969"/>
          </a:xfrm>
          <a:prstGeom prst="triangle">
            <a:avLst/>
          </a:prstGeom>
          <a:solidFill>
            <a:schemeClr val="accent1">
              <a:lumMod val="40000"/>
              <a:lumOff val="60000"/>
            </a:schemeClr>
          </a:solidFill>
          <a:ln w="25400" cap="sq">
            <a:solidFill>
              <a:schemeClr val="accent1">
                <a:lumMod val="40000"/>
                <a:lumOff val="6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6749" y="2586789"/>
            <a:ext cx="10858500" cy="1684421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50456" y="2339808"/>
            <a:ext cx="4689870" cy="289225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240030" y="2998469"/>
            <a:ext cx="4310722" cy="16844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时间序列数据是按时间顺序排列的数据序列，具有时间依赖性和趋势性。在人流密度检测中，时间序列数据反映了人流密度随时间的变化情况。
时间序列分析的目的是通过对历史数据的分析，建立数学模型，预测未来数据的变化趋势。这有助于场所管理者提前做好准备，应对可能出现的人流高峰或低谷。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240027" y="2108567"/>
            <a:ext cx="4310722" cy="723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 b="1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时间序列分析基础</a:t>
            </a:r>
            <a:endParaRPr kumimoji="1" lang="zh-CN" altLang="en-US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6656988" y="2339808"/>
            <a:ext cx="4689870" cy="2892258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46562" y="2854959"/>
            <a:ext cx="4310722" cy="168442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SARIMA模型是季节性自回归积分滑动平均模型，结合了自回归（AR）、差分（I）和移动平均（MA）三种成分。它能够处理具有季节性和非平稳性的时间序列数据，适用于人流密度等具有周期性变化的数据。
SARIMA模型的参数包括非季节性参数（p, d, q）和季节性参数（P, D, Q, s）。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  <a:sym typeface="+mn-ea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6846562" y="2108567"/>
            <a:ext cx="4310722" cy="72356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>
            <a:noAutofit/>
          </a:bodyPr>
          <a:lstStyle/>
          <a:p>
            <a:pPr lvl="0" algn="ctr">
              <a:lnSpc>
                <a:spcPct val="120000"/>
              </a:lnSpc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SARIMA模型的结构与参数</a:t>
            </a:r>
            <a:endParaRPr kumimoji="1" lang="en-US" altLang="zh-CN" sz="1600" b="1">
              <a:ln w="12700">
                <a:noFill/>
              </a:ln>
              <a:solidFill>
                <a:srgbClr val="0256B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SARIMA模型的基本概念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 flipV="1">
            <a:off x="5186689" y="1435463"/>
            <a:ext cx="603060" cy="72954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5186689" y="1586103"/>
            <a:ext cx="5960282" cy="10322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" panose="020B0400000000000000" charset="-122"/>
              </a:rPr>
              <a:t>收集原始人流密度数据，转换时间戳格式并排序。</a:t>
            </a:r>
            <a:endParaRPr kumimoji="1" lang="en-US" altLang="zh-CN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" panose="020B0400000000000000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 flipV="1">
            <a:off x="5186689" y="3046548"/>
            <a:ext cx="603060" cy="7295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5186689" y="3197188"/>
            <a:ext cx="5960282" cy="10195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" panose="020B0400000000000000" charset="-122"/>
                <a:sym typeface="+mn-ea"/>
              </a:rPr>
              <a:t>按小时重采样获得均匀时间序列，使用线性插值处理缺失值</a:t>
            </a: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" panose="020B0400000000000000" charset="-122"/>
                <a:sym typeface="+mn-ea"/>
              </a:rPr>
              <a:t>。</a:t>
            </a:r>
            <a:endParaRPr kumimoji="1" lang="en-US" altLang="zh-CN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" panose="020B0400000000000000" charset="-122"/>
              <a:sym typeface="+mn-ea"/>
            </a:endParaRPr>
          </a:p>
        </p:txBody>
      </p:sp>
      <p:cxnSp>
        <p:nvCxnSpPr>
          <p:cNvPr id="7" name="标题 1"/>
          <p:cNvCxnSpPr/>
          <p:nvPr>
            <p:custDataLst>
              <p:tags r:id="rId5"/>
            </p:custDataLst>
          </p:nvPr>
        </p:nvCxnSpPr>
        <p:spPr>
          <a:xfrm>
            <a:off x="5136606" y="2741746"/>
            <a:ext cx="6036491" cy="0"/>
          </a:xfrm>
          <a:prstGeom prst="line">
            <a:avLst/>
          </a:prstGeom>
          <a:noFill/>
          <a:ln w="12700" cap="sq">
            <a:solidFill>
              <a:schemeClr val="bg1">
                <a:lumMod val="95000"/>
              </a:schemeClr>
            </a:solidFill>
            <a:miter/>
          </a:ln>
        </p:spPr>
      </p:cxn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5186689" y="4912776"/>
            <a:ext cx="5960282" cy="9941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40000"/>
              </a:lnSpc>
              <a:buClrTx/>
              <a:buSzTx/>
              <a:buFontTx/>
            </a:pPr>
            <a:r>
              <a:rPr kumimoji="1" lang="en-US" altLang="zh-CN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" panose="020B0400000000000000" charset="-122"/>
                <a:sym typeface="+mn-ea"/>
              </a:rPr>
              <a:t>数据预处理是模型训练的前提，确保数据的完整性和一致性。</a:t>
            </a:r>
            <a:endParaRPr kumimoji="1" lang="en-US" altLang="zh-CN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" panose="020B0400000000000000" charset="-122"/>
              <a:sym typeface="+mn-ea"/>
            </a:endParaRPr>
          </a:p>
        </p:txBody>
      </p:sp>
      <p:sp>
        <p:nvSpPr>
          <p:cNvPr id="8" name="标题 1"/>
          <p:cNvSpPr txBox="1"/>
          <p:nvPr>
            <p:custDataLst>
              <p:tags r:id="rId7"/>
            </p:custDataLst>
          </p:nvPr>
        </p:nvSpPr>
        <p:spPr>
          <a:xfrm flipV="1">
            <a:off x="5186689" y="4762136"/>
            <a:ext cx="603060" cy="72954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1800000" flipV="1">
            <a:off x="660400" y="3924834"/>
            <a:ext cx="3753394" cy="93181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9800000">
            <a:off x="660400" y="2499900"/>
            <a:ext cx="3753394" cy="931818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39836" y="3212368"/>
            <a:ext cx="3753394" cy="93181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66261" y="3578129"/>
            <a:ext cx="200297" cy="200297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4" name="标题 1"/>
          <p:cNvCxnSpPr/>
          <p:nvPr>
            <p:custDataLst>
              <p:tags r:id="rId8"/>
            </p:custDataLst>
          </p:nvPr>
        </p:nvCxnSpPr>
        <p:spPr>
          <a:xfrm>
            <a:off x="5136606" y="4431208"/>
            <a:ext cx="6036491" cy="0"/>
          </a:xfrm>
          <a:prstGeom prst="line">
            <a:avLst/>
          </a:prstGeom>
          <a:noFill/>
          <a:ln w="12700" cap="sq">
            <a:solidFill>
              <a:schemeClr val="bg1">
                <a:lumMod val="95000"/>
              </a:schemeClr>
            </a:solidFill>
            <a:miter/>
          </a:ln>
        </p:spPr>
      </p:cxnSp>
      <p:sp>
        <p:nvSpPr>
          <p:cNvPr id="15" name="标题 1"/>
          <p:cNvSpPr txBox="1"/>
          <p:nvPr>
            <p:custDataLst>
              <p:tags r:id="rId9"/>
            </p:custDataLst>
          </p:nvPr>
        </p:nvSpPr>
        <p:spPr>
          <a:xfrm>
            <a:off x="3783709" y="2423589"/>
            <a:ext cx="368620" cy="35672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0"/>
            </p:custDataLst>
          </p:nvPr>
        </p:nvSpPr>
        <p:spPr>
          <a:xfrm>
            <a:off x="3618246" y="2057620"/>
            <a:ext cx="368620" cy="340999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1"/>
            </p:custDataLst>
          </p:nvPr>
        </p:nvSpPr>
        <p:spPr>
          <a:xfrm>
            <a:off x="3618246" y="4863457"/>
            <a:ext cx="368620" cy="334196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959598" y="204393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>
                <a:latin typeface="黑体" panose="02010609060101010101" charset="-122"/>
                <a:ea typeface="黑体" panose="02010609060101010101" charset="-122"/>
              </a:rPr>
              <a:t>数据准备与预处理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64777" y="450191"/>
            <a:ext cx="125505" cy="134471"/>
          </a:xfrm>
          <a:custGeom>
            <a:avLst/>
            <a:gdLst>
              <a:gd name="connsiteX0" fmla="*/ 38848 w 125505"/>
              <a:gd name="connsiteY0" fmla="*/ 0 h 134471"/>
              <a:gd name="connsiteX1" fmla="*/ 125505 w 125505"/>
              <a:gd name="connsiteY1" fmla="*/ 0 h 134471"/>
              <a:gd name="connsiteX2" fmla="*/ 125505 w 125505"/>
              <a:gd name="connsiteY2" fmla="*/ 80682 h 134471"/>
              <a:gd name="connsiteX3" fmla="*/ 71716 w 125505"/>
              <a:gd name="connsiteY3" fmla="*/ 134471 h 134471"/>
              <a:gd name="connsiteX4" fmla="*/ 0 w 125505"/>
              <a:gd name="connsiteY4" fmla="*/ 134471 h 134471"/>
              <a:gd name="connsiteX5" fmla="*/ 0 w 125505"/>
              <a:gd name="connsiteY5" fmla="*/ 38848 h 134471"/>
              <a:gd name="connsiteX6" fmla="*/ 38848 w 125505"/>
              <a:gd name="connsiteY6" fmla="*/ 0 h 134471"/>
            </a:gdLst>
            <a:ahLst/>
            <a:cxnLst/>
            <a:rect l="l" t="t" r="r" b="b"/>
            <a:pathLst>
              <a:path w="125505" h="134471">
                <a:moveTo>
                  <a:pt x="38848" y="0"/>
                </a:moveTo>
                <a:lnTo>
                  <a:pt x="125505" y="0"/>
                </a:lnTo>
                <a:lnTo>
                  <a:pt x="125505" y="80682"/>
                </a:lnTo>
                <a:cubicBezTo>
                  <a:pt x="125505" y="110389"/>
                  <a:pt x="101423" y="134471"/>
                  <a:pt x="71716" y="134471"/>
                </a:cubicBezTo>
                <a:lnTo>
                  <a:pt x="0" y="134471"/>
                </a:lnTo>
                <a:lnTo>
                  <a:pt x="0" y="38848"/>
                </a:lnTo>
                <a:cubicBezTo>
                  <a:pt x="0" y="17393"/>
                  <a:pt x="17393" y="0"/>
                  <a:pt x="3884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58587" y="261931"/>
            <a:ext cx="331694" cy="322730"/>
          </a:xfrm>
          <a:custGeom>
            <a:avLst/>
            <a:gdLst>
              <a:gd name="connsiteX0" fmla="*/ 53789 w 331694"/>
              <a:gd name="connsiteY0" fmla="*/ 0 h 322730"/>
              <a:gd name="connsiteX1" fmla="*/ 277905 w 331694"/>
              <a:gd name="connsiteY1" fmla="*/ 0 h 322730"/>
              <a:gd name="connsiteX2" fmla="*/ 331694 w 331694"/>
              <a:gd name="connsiteY2" fmla="*/ 53789 h 322730"/>
              <a:gd name="connsiteX3" fmla="*/ 331694 w 331694"/>
              <a:gd name="connsiteY3" fmla="*/ 188259 h 322730"/>
              <a:gd name="connsiteX4" fmla="*/ 245037 w 331694"/>
              <a:gd name="connsiteY4" fmla="*/ 188259 h 322730"/>
              <a:gd name="connsiteX5" fmla="*/ 206189 w 331694"/>
              <a:gd name="connsiteY5" fmla="*/ 227107 h 322730"/>
              <a:gd name="connsiteX6" fmla="*/ 206189 w 331694"/>
              <a:gd name="connsiteY6" fmla="*/ 322730 h 322730"/>
              <a:gd name="connsiteX7" fmla="*/ 53789 w 331694"/>
              <a:gd name="connsiteY7" fmla="*/ 322730 h 322730"/>
              <a:gd name="connsiteX8" fmla="*/ 0 w 331694"/>
              <a:gd name="connsiteY8" fmla="*/ 268941 h 322730"/>
              <a:gd name="connsiteX9" fmla="*/ 0 w 331694"/>
              <a:gd name="connsiteY9" fmla="*/ 53789 h 322730"/>
              <a:gd name="connsiteX10" fmla="*/ 53789 w 331694"/>
              <a:gd name="connsiteY10" fmla="*/ 0 h 322730"/>
            </a:gdLst>
            <a:ahLst/>
            <a:cxnLst/>
            <a:rect l="l" t="t" r="r" b="b"/>
            <a:pathLst>
              <a:path w="331694" h="322730">
                <a:moveTo>
                  <a:pt x="53789" y="0"/>
                </a:moveTo>
                <a:lnTo>
                  <a:pt x="277905" y="0"/>
                </a:lnTo>
                <a:cubicBezTo>
                  <a:pt x="307612" y="0"/>
                  <a:pt x="331694" y="24082"/>
                  <a:pt x="331694" y="53789"/>
                </a:cubicBezTo>
                <a:lnTo>
                  <a:pt x="331694" y="188259"/>
                </a:lnTo>
                <a:lnTo>
                  <a:pt x="245037" y="188259"/>
                </a:lnTo>
                <a:cubicBezTo>
                  <a:pt x="223582" y="188259"/>
                  <a:pt x="206189" y="205652"/>
                  <a:pt x="206189" y="227107"/>
                </a:cubicBezTo>
                <a:lnTo>
                  <a:pt x="206189" y="322730"/>
                </a:lnTo>
                <a:lnTo>
                  <a:pt x="53789" y="322730"/>
                </a:lnTo>
                <a:cubicBezTo>
                  <a:pt x="24082" y="322730"/>
                  <a:pt x="0" y="298648"/>
                  <a:pt x="0" y="268941"/>
                </a:cubicBezTo>
                <a:lnTo>
                  <a:pt x="0" y="53789"/>
                </a:lnTo>
                <a:cubicBezTo>
                  <a:pt x="0" y="24082"/>
                  <a:pt x="24082" y="0"/>
                  <a:pt x="53789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564777" y="450191"/>
            <a:ext cx="239557" cy="233083"/>
          </a:xfrm>
          <a:custGeom>
            <a:avLst/>
            <a:gdLst>
              <a:gd name="connsiteX0" fmla="*/ 125505 w 239557"/>
              <a:gd name="connsiteY0" fmla="*/ 0 h 233083"/>
              <a:gd name="connsiteX1" fmla="*/ 200709 w 239557"/>
              <a:gd name="connsiteY1" fmla="*/ 0 h 233083"/>
              <a:gd name="connsiteX2" fmla="*/ 239557 w 239557"/>
              <a:gd name="connsiteY2" fmla="*/ 38848 h 233083"/>
              <a:gd name="connsiteX3" fmla="*/ 239557 w 239557"/>
              <a:gd name="connsiteY3" fmla="*/ 194235 h 233083"/>
              <a:gd name="connsiteX4" fmla="*/ 200709 w 239557"/>
              <a:gd name="connsiteY4" fmla="*/ 233083 h 233083"/>
              <a:gd name="connsiteX5" fmla="*/ 38848 w 239557"/>
              <a:gd name="connsiteY5" fmla="*/ 233083 h 233083"/>
              <a:gd name="connsiteX6" fmla="*/ 0 w 239557"/>
              <a:gd name="connsiteY6" fmla="*/ 194235 h 233083"/>
              <a:gd name="connsiteX7" fmla="*/ 0 w 239557"/>
              <a:gd name="connsiteY7" fmla="*/ 134471 h 233083"/>
              <a:gd name="connsiteX8" fmla="*/ 71716 w 239557"/>
              <a:gd name="connsiteY8" fmla="*/ 134471 h 233083"/>
              <a:gd name="connsiteX9" fmla="*/ 125505 w 239557"/>
              <a:gd name="connsiteY9" fmla="*/ 80682 h 233083"/>
              <a:gd name="connsiteX10" fmla="*/ 125505 w 239557"/>
              <a:gd name="connsiteY10" fmla="*/ 0 h 233083"/>
            </a:gdLst>
            <a:ahLst/>
            <a:cxnLst/>
            <a:rect l="l" t="t" r="r" b="b"/>
            <a:pathLst>
              <a:path w="239557" h="233083">
                <a:moveTo>
                  <a:pt x="125505" y="0"/>
                </a:moveTo>
                <a:lnTo>
                  <a:pt x="200709" y="0"/>
                </a:lnTo>
                <a:cubicBezTo>
                  <a:pt x="222164" y="0"/>
                  <a:pt x="239557" y="17393"/>
                  <a:pt x="239557" y="38848"/>
                </a:cubicBezTo>
                <a:lnTo>
                  <a:pt x="239557" y="194235"/>
                </a:lnTo>
                <a:cubicBezTo>
                  <a:pt x="239557" y="215690"/>
                  <a:pt x="222164" y="233083"/>
                  <a:pt x="200709" y="233083"/>
                </a:cubicBezTo>
                <a:lnTo>
                  <a:pt x="38848" y="233083"/>
                </a:lnTo>
                <a:cubicBezTo>
                  <a:pt x="17393" y="233083"/>
                  <a:pt x="0" y="215690"/>
                  <a:pt x="0" y="194235"/>
                </a:cubicBezTo>
                <a:lnTo>
                  <a:pt x="0" y="134471"/>
                </a:lnTo>
                <a:lnTo>
                  <a:pt x="71716" y="134471"/>
                </a:lnTo>
                <a:cubicBezTo>
                  <a:pt x="101423" y="134471"/>
                  <a:pt x="125505" y="110389"/>
                  <a:pt x="125505" y="80682"/>
                </a:cubicBezTo>
                <a:lnTo>
                  <a:pt x="12550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476865" y="1441485"/>
            <a:ext cx="3260726" cy="12096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参数选择通过网格搜索和AIC准则优化，不同场景使用独立优化的模型参数。</a:t>
            </a:r>
            <a:endParaRPr kumimoji="1" lang="zh-CN" altLang="en-US" sz="16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463289" y="4377223"/>
            <a:ext cx="2771775" cy="162170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数据规范化处理后，创建并训练</a:t>
            </a: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SARIMA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模型。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020050" y="4438651"/>
            <a:ext cx="2771775" cy="120967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模型训练是预测精度的关键，需根据实际数据</a:t>
            </a: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调整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参数选择策略。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013214" y="2663448"/>
            <a:ext cx="2165468" cy="1118127"/>
          </a:xfrm>
          <a:custGeom>
            <a:avLst/>
            <a:gdLst/>
            <a:ahLst/>
            <a:cxnLst/>
            <a:rect l="l" t="t" r="r" b="b"/>
            <a:pathLst>
              <a:path w="20642" h="10656" extrusionOk="0">
                <a:moveTo>
                  <a:pt x="10321" y="0"/>
                </a:moveTo>
                <a:cubicBezTo>
                  <a:pt x="4630" y="0"/>
                  <a:pt x="1" y="4630"/>
                  <a:pt x="1" y="10321"/>
                </a:cubicBezTo>
                <a:cubicBezTo>
                  <a:pt x="1" y="10385"/>
                  <a:pt x="2" y="10450"/>
                  <a:pt x="4" y="10514"/>
                </a:cubicBezTo>
                <a:cubicBezTo>
                  <a:pt x="1580" y="9686"/>
                  <a:pt x="3307" y="9273"/>
                  <a:pt x="5033" y="9273"/>
                </a:cubicBezTo>
                <a:cubicBezTo>
                  <a:pt x="6858" y="9273"/>
                  <a:pt x="8681" y="9735"/>
                  <a:pt x="10321" y="10655"/>
                </a:cubicBezTo>
                <a:cubicBezTo>
                  <a:pt x="11962" y="9735"/>
                  <a:pt x="13786" y="9273"/>
                  <a:pt x="15610" y="9273"/>
                </a:cubicBezTo>
                <a:cubicBezTo>
                  <a:pt x="17337" y="9273"/>
                  <a:pt x="19065" y="9686"/>
                  <a:pt x="20640" y="10514"/>
                </a:cubicBezTo>
                <a:cubicBezTo>
                  <a:pt x="20640" y="10450"/>
                  <a:pt x="20642" y="10385"/>
                  <a:pt x="20642" y="10321"/>
                </a:cubicBezTo>
                <a:cubicBezTo>
                  <a:pt x="20642" y="4630"/>
                  <a:pt x="16012" y="0"/>
                  <a:pt x="10321" y="0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49135" y="3856075"/>
            <a:ext cx="1584289" cy="1999638"/>
          </a:xfrm>
          <a:custGeom>
            <a:avLst/>
            <a:gdLst/>
            <a:ahLst/>
            <a:cxnLst/>
            <a:rect l="l" t="t" r="r" b="b"/>
            <a:pathLst>
              <a:path w="15102" h="19057" extrusionOk="0">
                <a:moveTo>
                  <a:pt x="10272" y="0"/>
                </a:moveTo>
                <a:cubicBezTo>
                  <a:pt x="9934" y="3512"/>
                  <a:pt x="7912" y="6539"/>
                  <a:pt x="5024" y="8262"/>
                </a:cubicBezTo>
                <a:cubicBezTo>
                  <a:pt x="5031" y="8418"/>
                  <a:pt x="5036" y="8577"/>
                  <a:pt x="5036" y="8736"/>
                </a:cubicBezTo>
                <a:cubicBezTo>
                  <a:pt x="5036" y="12577"/>
                  <a:pt x="3024" y="15957"/>
                  <a:pt x="1" y="17879"/>
                </a:cubicBezTo>
                <a:cubicBezTo>
                  <a:pt x="1471" y="18653"/>
                  <a:pt x="3109" y="19056"/>
                  <a:pt x="4771" y="19056"/>
                </a:cubicBezTo>
                <a:cubicBezTo>
                  <a:pt x="4774" y="19056"/>
                  <a:pt x="4778" y="19056"/>
                  <a:pt x="4781" y="19056"/>
                </a:cubicBezTo>
                <a:cubicBezTo>
                  <a:pt x="10472" y="19056"/>
                  <a:pt x="15102" y="14427"/>
                  <a:pt x="15102" y="8736"/>
                </a:cubicBezTo>
                <a:cubicBezTo>
                  <a:pt x="15102" y="5062"/>
                  <a:pt x="13170" y="1831"/>
                  <a:pt x="10272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149135" y="3689657"/>
            <a:ext cx="1026714" cy="973324"/>
          </a:xfrm>
          <a:custGeom>
            <a:avLst/>
            <a:gdLst/>
            <a:ahLst/>
            <a:cxnLst/>
            <a:rect l="l" t="t" r="r" b="b"/>
            <a:pathLst>
              <a:path w="9787" h="9276" extrusionOk="0">
                <a:moveTo>
                  <a:pt x="4781" y="1"/>
                </a:moveTo>
                <a:cubicBezTo>
                  <a:pt x="3141" y="1"/>
                  <a:pt x="1499" y="393"/>
                  <a:pt x="1" y="1178"/>
                </a:cubicBezTo>
                <a:cubicBezTo>
                  <a:pt x="2747" y="2923"/>
                  <a:pt x="4656" y="5871"/>
                  <a:pt x="4984" y="9276"/>
                </a:cubicBezTo>
                <a:cubicBezTo>
                  <a:pt x="7683" y="7574"/>
                  <a:pt x="9542" y="4656"/>
                  <a:pt x="9787" y="1300"/>
                </a:cubicBezTo>
                <a:cubicBezTo>
                  <a:pt x="8232" y="434"/>
                  <a:pt x="6507" y="1"/>
                  <a:pt x="4781" y="1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58576" y="3856075"/>
            <a:ext cx="1584394" cy="1999638"/>
          </a:xfrm>
          <a:custGeom>
            <a:avLst/>
            <a:gdLst/>
            <a:ahLst/>
            <a:cxnLst/>
            <a:rect l="l" t="t" r="r" b="b"/>
            <a:pathLst>
              <a:path w="15103" h="19057" extrusionOk="0">
                <a:moveTo>
                  <a:pt x="4831" y="0"/>
                </a:moveTo>
                <a:cubicBezTo>
                  <a:pt x="1931" y="1831"/>
                  <a:pt x="0" y="5062"/>
                  <a:pt x="0" y="8736"/>
                </a:cubicBezTo>
                <a:cubicBezTo>
                  <a:pt x="0" y="14427"/>
                  <a:pt x="4631" y="19056"/>
                  <a:pt x="10321" y="19056"/>
                </a:cubicBezTo>
                <a:cubicBezTo>
                  <a:pt x="10324" y="19056"/>
                  <a:pt x="10327" y="19056"/>
                  <a:pt x="10331" y="19056"/>
                </a:cubicBezTo>
                <a:cubicBezTo>
                  <a:pt x="11993" y="19056"/>
                  <a:pt x="13630" y="18653"/>
                  <a:pt x="15102" y="17879"/>
                </a:cubicBezTo>
                <a:cubicBezTo>
                  <a:pt x="12077" y="15957"/>
                  <a:pt x="10068" y="12577"/>
                  <a:pt x="10068" y="8736"/>
                </a:cubicBezTo>
                <a:cubicBezTo>
                  <a:pt x="10068" y="8577"/>
                  <a:pt x="10071" y="8418"/>
                  <a:pt x="10079" y="8262"/>
                </a:cubicBezTo>
                <a:cubicBezTo>
                  <a:pt x="7192" y="6540"/>
                  <a:pt x="5169" y="3512"/>
                  <a:pt x="4831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016256" y="3689657"/>
            <a:ext cx="1026714" cy="973324"/>
          </a:xfrm>
          <a:custGeom>
            <a:avLst/>
            <a:gdLst/>
            <a:ahLst/>
            <a:cxnLst/>
            <a:rect l="l" t="t" r="r" b="b"/>
            <a:pathLst>
              <a:path w="9787" h="9276" extrusionOk="0">
                <a:moveTo>
                  <a:pt x="5005" y="1"/>
                </a:moveTo>
                <a:cubicBezTo>
                  <a:pt x="3280" y="1"/>
                  <a:pt x="1555" y="434"/>
                  <a:pt x="1" y="1300"/>
                </a:cubicBezTo>
                <a:cubicBezTo>
                  <a:pt x="246" y="4658"/>
                  <a:pt x="2103" y="7574"/>
                  <a:pt x="4801" y="9276"/>
                </a:cubicBezTo>
                <a:cubicBezTo>
                  <a:pt x="5130" y="5871"/>
                  <a:pt x="7040" y="2923"/>
                  <a:pt x="9786" y="1178"/>
                </a:cubicBezTo>
                <a:cubicBezTo>
                  <a:pt x="8288" y="393"/>
                  <a:pt x="6646" y="1"/>
                  <a:pt x="5005" y="1"/>
                </a:cubicBezTo>
                <a:close/>
              </a:path>
            </a:pathLst>
          </a:custGeom>
          <a:solidFill>
            <a:schemeClr val="accent1">
              <a:lumMod val="40000"/>
              <a:lumOff val="6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567956" y="4752276"/>
            <a:ext cx="1056088" cy="950135"/>
          </a:xfrm>
          <a:custGeom>
            <a:avLst/>
            <a:gdLst/>
            <a:ahLst/>
            <a:cxnLst/>
            <a:rect l="l" t="t" r="r" b="b"/>
            <a:pathLst>
              <a:path w="10067" h="9055" extrusionOk="0">
                <a:moveTo>
                  <a:pt x="4" y="1"/>
                </a:moveTo>
                <a:cubicBezTo>
                  <a:pt x="2" y="65"/>
                  <a:pt x="0" y="130"/>
                  <a:pt x="0" y="195"/>
                </a:cubicBezTo>
                <a:cubicBezTo>
                  <a:pt x="0" y="3954"/>
                  <a:pt x="2023" y="7250"/>
                  <a:pt x="5033" y="9055"/>
                </a:cubicBezTo>
                <a:cubicBezTo>
                  <a:pt x="8045" y="7250"/>
                  <a:pt x="10066" y="3954"/>
                  <a:pt x="10066" y="195"/>
                </a:cubicBezTo>
                <a:cubicBezTo>
                  <a:pt x="10066" y="130"/>
                  <a:pt x="10066" y="65"/>
                  <a:pt x="10065" y="1"/>
                </a:cubicBezTo>
                <a:cubicBezTo>
                  <a:pt x="8490" y="829"/>
                  <a:pt x="6762" y="1243"/>
                  <a:pt x="5034" y="1243"/>
                </a:cubicBezTo>
                <a:cubicBezTo>
                  <a:pt x="3306" y="1243"/>
                  <a:pt x="1578" y="829"/>
                  <a:pt x="4" y="1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cap="sq">
            <a:noFill/>
          </a:ln>
        </p:spPr>
        <p:txBody>
          <a:bodyPr vert="horz" wrap="square" lIns="91425" tIns="91425" rIns="91425" bIns="91425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41888" y="4714978"/>
            <a:ext cx="605963" cy="56055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90500" dist="101600" dir="2700000" algn="tl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880983" y="4660333"/>
            <a:ext cx="557972" cy="604419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90500" dist="101600" dir="2700000" algn="tl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794332" y="2928436"/>
            <a:ext cx="604195" cy="547773"/>
          </a:xfrm>
          <a:custGeom>
            <a:avLst/>
            <a:gdLst>
              <a:gd name="connsiteX0" fmla="*/ 31770 w 794163"/>
              <a:gd name="connsiteY0" fmla="*/ 656460 h 720001"/>
              <a:gd name="connsiteX1" fmla="*/ 762297 w 794163"/>
              <a:gd name="connsiteY1" fmla="*/ 656460 h 720001"/>
              <a:gd name="connsiteX2" fmla="*/ 794163 w 794163"/>
              <a:gd name="connsiteY2" fmla="*/ 688230 h 720001"/>
              <a:gd name="connsiteX3" fmla="*/ 762392 w 794163"/>
              <a:gd name="connsiteY3" fmla="*/ 720001 h 720001"/>
              <a:gd name="connsiteX4" fmla="*/ 31770 w 794163"/>
              <a:gd name="connsiteY4" fmla="*/ 720001 h 720001"/>
              <a:gd name="connsiteX5" fmla="*/ 0 w 794163"/>
              <a:gd name="connsiteY5" fmla="*/ 688230 h 720001"/>
              <a:gd name="connsiteX6" fmla="*/ 31770 w 794163"/>
              <a:gd name="connsiteY6" fmla="*/ 656460 h 720001"/>
              <a:gd name="connsiteX7" fmla="*/ 613493 w 794163"/>
              <a:gd name="connsiteY7" fmla="*/ 317608 h 720001"/>
              <a:gd name="connsiteX8" fmla="*/ 710048 w 794163"/>
              <a:gd name="connsiteY8" fmla="*/ 317608 h 720001"/>
              <a:gd name="connsiteX9" fmla="*/ 767655 w 794163"/>
              <a:gd name="connsiteY9" fmla="*/ 375216 h 720001"/>
              <a:gd name="connsiteX10" fmla="*/ 767655 w 794163"/>
              <a:gd name="connsiteY10" fmla="*/ 524689 h 720001"/>
              <a:gd name="connsiteX11" fmla="*/ 710048 w 794163"/>
              <a:gd name="connsiteY11" fmla="*/ 582297 h 720001"/>
              <a:gd name="connsiteX12" fmla="*/ 613493 w 794163"/>
              <a:gd name="connsiteY12" fmla="*/ 582297 h 720001"/>
              <a:gd name="connsiteX13" fmla="*/ 555885 w 794163"/>
              <a:gd name="connsiteY13" fmla="*/ 524689 h 720001"/>
              <a:gd name="connsiteX14" fmla="*/ 555885 w 794163"/>
              <a:gd name="connsiteY14" fmla="*/ 375216 h 720001"/>
              <a:gd name="connsiteX15" fmla="*/ 613493 w 794163"/>
              <a:gd name="connsiteY15" fmla="*/ 317608 h 720001"/>
              <a:gd name="connsiteX16" fmla="*/ 84019 w 794163"/>
              <a:gd name="connsiteY16" fmla="*/ 211770 h 720001"/>
              <a:gd name="connsiteX17" fmla="*/ 180574 w 794163"/>
              <a:gd name="connsiteY17" fmla="*/ 211770 h 720001"/>
              <a:gd name="connsiteX18" fmla="*/ 238182 w 794163"/>
              <a:gd name="connsiteY18" fmla="*/ 269282 h 720001"/>
              <a:gd name="connsiteX19" fmla="*/ 238182 w 794163"/>
              <a:gd name="connsiteY19" fmla="*/ 524785 h 720001"/>
              <a:gd name="connsiteX20" fmla="*/ 180574 w 794163"/>
              <a:gd name="connsiteY20" fmla="*/ 582393 h 720001"/>
              <a:gd name="connsiteX21" fmla="*/ 84019 w 794163"/>
              <a:gd name="connsiteY21" fmla="*/ 582393 h 720001"/>
              <a:gd name="connsiteX22" fmla="*/ 26411 w 794163"/>
              <a:gd name="connsiteY22" fmla="*/ 524785 h 720001"/>
              <a:gd name="connsiteX23" fmla="*/ 26411 w 794163"/>
              <a:gd name="connsiteY23" fmla="*/ 269378 h 720001"/>
              <a:gd name="connsiteX24" fmla="*/ 84019 w 794163"/>
              <a:gd name="connsiteY24" fmla="*/ 211770 h 720001"/>
              <a:gd name="connsiteX25" fmla="*/ 348708 w 794163"/>
              <a:gd name="connsiteY25" fmla="*/ 0 h 720001"/>
              <a:gd name="connsiteX26" fmla="*/ 445359 w 794163"/>
              <a:gd name="connsiteY26" fmla="*/ 0 h 720001"/>
              <a:gd name="connsiteX27" fmla="*/ 502871 w 794163"/>
              <a:gd name="connsiteY27" fmla="*/ 57607 h 720001"/>
              <a:gd name="connsiteX28" fmla="*/ 502871 w 794163"/>
              <a:gd name="connsiteY28" fmla="*/ 524785 h 720001"/>
              <a:gd name="connsiteX29" fmla="*/ 445263 w 794163"/>
              <a:gd name="connsiteY29" fmla="*/ 582393 h 720001"/>
              <a:gd name="connsiteX30" fmla="*/ 348708 w 794163"/>
              <a:gd name="connsiteY30" fmla="*/ 582393 h 720001"/>
              <a:gd name="connsiteX31" fmla="*/ 291100 w 794163"/>
              <a:gd name="connsiteY31" fmla="*/ 524785 h 720001"/>
              <a:gd name="connsiteX32" fmla="*/ 291100 w 794163"/>
              <a:gd name="connsiteY32" fmla="*/ 57607 h 720001"/>
              <a:gd name="connsiteX33" fmla="*/ 348708 w 794163"/>
              <a:gd name="connsiteY33" fmla="*/ 0 h 720001"/>
            </a:gdLst>
            <a:ahLst/>
            <a:cxnLst/>
            <a:rect l="l" t="t" r="r" b="b"/>
            <a:pathLst>
              <a:path w="794163" h="720001">
                <a:moveTo>
                  <a:pt x="31770" y="656460"/>
                </a:moveTo>
                <a:lnTo>
                  <a:pt x="762297" y="656460"/>
                </a:lnTo>
                <a:cubicBezTo>
                  <a:pt x="779904" y="656460"/>
                  <a:pt x="794067" y="670622"/>
                  <a:pt x="794163" y="688230"/>
                </a:cubicBezTo>
                <a:cubicBezTo>
                  <a:pt x="794163" y="705742"/>
                  <a:pt x="779904" y="720001"/>
                  <a:pt x="762392" y="720001"/>
                </a:cubicBezTo>
                <a:lnTo>
                  <a:pt x="31770" y="720001"/>
                </a:lnTo>
                <a:cubicBezTo>
                  <a:pt x="14258" y="720001"/>
                  <a:pt x="0" y="705742"/>
                  <a:pt x="0" y="688230"/>
                </a:cubicBezTo>
                <a:cubicBezTo>
                  <a:pt x="0" y="670718"/>
                  <a:pt x="14258" y="656460"/>
                  <a:pt x="31770" y="656460"/>
                </a:cubicBezTo>
                <a:close/>
                <a:moveTo>
                  <a:pt x="613493" y="317608"/>
                </a:moveTo>
                <a:lnTo>
                  <a:pt x="710048" y="317608"/>
                </a:lnTo>
                <a:cubicBezTo>
                  <a:pt x="741818" y="317608"/>
                  <a:pt x="767655" y="343445"/>
                  <a:pt x="767655" y="375216"/>
                </a:cubicBezTo>
                <a:lnTo>
                  <a:pt x="767655" y="524689"/>
                </a:lnTo>
                <a:cubicBezTo>
                  <a:pt x="767655" y="556364"/>
                  <a:pt x="741723" y="582297"/>
                  <a:pt x="710048" y="582297"/>
                </a:cubicBezTo>
                <a:lnTo>
                  <a:pt x="613493" y="582297"/>
                </a:lnTo>
                <a:cubicBezTo>
                  <a:pt x="581818" y="582297"/>
                  <a:pt x="555885" y="556364"/>
                  <a:pt x="555885" y="524689"/>
                </a:cubicBezTo>
                <a:lnTo>
                  <a:pt x="555885" y="375216"/>
                </a:lnTo>
                <a:cubicBezTo>
                  <a:pt x="555885" y="343349"/>
                  <a:pt x="581722" y="317608"/>
                  <a:pt x="613493" y="317608"/>
                </a:cubicBezTo>
                <a:close/>
                <a:moveTo>
                  <a:pt x="84019" y="211770"/>
                </a:moveTo>
                <a:lnTo>
                  <a:pt x="180574" y="211770"/>
                </a:lnTo>
                <a:cubicBezTo>
                  <a:pt x="212440" y="211770"/>
                  <a:pt x="238182" y="237512"/>
                  <a:pt x="238182" y="269282"/>
                </a:cubicBezTo>
                <a:lnTo>
                  <a:pt x="238182" y="524785"/>
                </a:lnTo>
                <a:cubicBezTo>
                  <a:pt x="238182" y="556460"/>
                  <a:pt x="212248" y="582393"/>
                  <a:pt x="180574" y="582393"/>
                </a:cubicBezTo>
                <a:lnTo>
                  <a:pt x="84019" y="582393"/>
                </a:lnTo>
                <a:cubicBezTo>
                  <a:pt x="52344" y="582393"/>
                  <a:pt x="26411" y="556460"/>
                  <a:pt x="26411" y="524785"/>
                </a:cubicBezTo>
                <a:lnTo>
                  <a:pt x="26411" y="269378"/>
                </a:lnTo>
                <a:cubicBezTo>
                  <a:pt x="26411" y="237512"/>
                  <a:pt x="52248" y="211770"/>
                  <a:pt x="84019" y="211770"/>
                </a:cubicBezTo>
                <a:close/>
                <a:moveTo>
                  <a:pt x="348708" y="0"/>
                </a:moveTo>
                <a:lnTo>
                  <a:pt x="445359" y="0"/>
                </a:lnTo>
                <a:cubicBezTo>
                  <a:pt x="477129" y="0"/>
                  <a:pt x="502871" y="25741"/>
                  <a:pt x="502871" y="57607"/>
                </a:cubicBezTo>
                <a:lnTo>
                  <a:pt x="502871" y="524785"/>
                </a:lnTo>
                <a:cubicBezTo>
                  <a:pt x="502871" y="556460"/>
                  <a:pt x="476937" y="582393"/>
                  <a:pt x="445263" y="582393"/>
                </a:cubicBezTo>
                <a:lnTo>
                  <a:pt x="348708" y="582393"/>
                </a:lnTo>
                <a:cubicBezTo>
                  <a:pt x="317033" y="582393"/>
                  <a:pt x="291100" y="556460"/>
                  <a:pt x="291100" y="524785"/>
                </a:cubicBezTo>
                <a:lnTo>
                  <a:pt x="291100" y="57607"/>
                </a:lnTo>
                <a:cubicBezTo>
                  <a:pt x="291100" y="25741"/>
                  <a:pt x="316937" y="0"/>
                  <a:pt x="348708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>
            <a:outerShdw blurRad="190500" dist="101600" dir="2700000" algn="tl" rotWithShape="0">
              <a:schemeClr val="accent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59598" y="204393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kumimoji="1" lang="zh-CN" altLang="en-US" sz="2800" b="1">
                <a:latin typeface="黑体" panose="02010609060101010101" charset="-122"/>
                <a:ea typeface="黑体" panose="02010609060101010101" charset="-122"/>
                <a:sym typeface="+mn-ea"/>
              </a:rPr>
              <a:t>模型训练与参数优化</a:t>
            </a:r>
            <a:endParaRPr kumimoji="1" lang="zh-CN" altLang="en-US" sz="2800" b="1">
              <a:latin typeface="黑体" panose="02010609060101010101" charset="-122"/>
              <a:ea typeface="黑体" panose="02010609060101010101" charset="-122"/>
              <a:sym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564777" y="450191"/>
            <a:ext cx="125505" cy="134471"/>
          </a:xfrm>
          <a:custGeom>
            <a:avLst/>
            <a:gdLst>
              <a:gd name="connsiteX0" fmla="*/ 38848 w 125505"/>
              <a:gd name="connsiteY0" fmla="*/ 0 h 134471"/>
              <a:gd name="connsiteX1" fmla="*/ 125505 w 125505"/>
              <a:gd name="connsiteY1" fmla="*/ 0 h 134471"/>
              <a:gd name="connsiteX2" fmla="*/ 125505 w 125505"/>
              <a:gd name="connsiteY2" fmla="*/ 80682 h 134471"/>
              <a:gd name="connsiteX3" fmla="*/ 71716 w 125505"/>
              <a:gd name="connsiteY3" fmla="*/ 134471 h 134471"/>
              <a:gd name="connsiteX4" fmla="*/ 0 w 125505"/>
              <a:gd name="connsiteY4" fmla="*/ 134471 h 134471"/>
              <a:gd name="connsiteX5" fmla="*/ 0 w 125505"/>
              <a:gd name="connsiteY5" fmla="*/ 38848 h 134471"/>
              <a:gd name="connsiteX6" fmla="*/ 38848 w 125505"/>
              <a:gd name="connsiteY6" fmla="*/ 0 h 134471"/>
            </a:gdLst>
            <a:ahLst/>
            <a:cxnLst/>
            <a:rect l="l" t="t" r="r" b="b"/>
            <a:pathLst>
              <a:path w="125505" h="134471">
                <a:moveTo>
                  <a:pt x="38848" y="0"/>
                </a:moveTo>
                <a:lnTo>
                  <a:pt x="125505" y="0"/>
                </a:lnTo>
                <a:lnTo>
                  <a:pt x="125505" y="80682"/>
                </a:lnTo>
                <a:cubicBezTo>
                  <a:pt x="125505" y="110389"/>
                  <a:pt x="101423" y="134471"/>
                  <a:pt x="71716" y="134471"/>
                </a:cubicBezTo>
                <a:lnTo>
                  <a:pt x="0" y="134471"/>
                </a:lnTo>
                <a:lnTo>
                  <a:pt x="0" y="38848"/>
                </a:lnTo>
                <a:cubicBezTo>
                  <a:pt x="0" y="17393"/>
                  <a:pt x="17393" y="0"/>
                  <a:pt x="38848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358587" y="261931"/>
            <a:ext cx="331694" cy="322730"/>
          </a:xfrm>
          <a:custGeom>
            <a:avLst/>
            <a:gdLst>
              <a:gd name="connsiteX0" fmla="*/ 53789 w 331694"/>
              <a:gd name="connsiteY0" fmla="*/ 0 h 322730"/>
              <a:gd name="connsiteX1" fmla="*/ 277905 w 331694"/>
              <a:gd name="connsiteY1" fmla="*/ 0 h 322730"/>
              <a:gd name="connsiteX2" fmla="*/ 331694 w 331694"/>
              <a:gd name="connsiteY2" fmla="*/ 53789 h 322730"/>
              <a:gd name="connsiteX3" fmla="*/ 331694 w 331694"/>
              <a:gd name="connsiteY3" fmla="*/ 188259 h 322730"/>
              <a:gd name="connsiteX4" fmla="*/ 245037 w 331694"/>
              <a:gd name="connsiteY4" fmla="*/ 188259 h 322730"/>
              <a:gd name="connsiteX5" fmla="*/ 206189 w 331694"/>
              <a:gd name="connsiteY5" fmla="*/ 227107 h 322730"/>
              <a:gd name="connsiteX6" fmla="*/ 206189 w 331694"/>
              <a:gd name="connsiteY6" fmla="*/ 322730 h 322730"/>
              <a:gd name="connsiteX7" fmla="*/ 53789 w 331694"/>
              <a:gd name="connsiteY7" fmla="*/ 322730 h 322730"/>
              <a:gd name="connsiteX8" fmla="*/ 0 w 331694"/>
              <a:gd name="connsiteY8" fmla="*/ 268941 h 322730"/>
              <a:gd name="connsiteX9" fmla="*/ 0 w 331694"/>
              <a:gd name="connsiteY9" fmla="*/ 53789 h 322730"/>
              <a:gd name="connsiteX10" fmla="*/ 53789 w 331694"/>
              <a:gd name="connsiteY10" fmla="*/ 0 h 322730"/>
            </a:gdLst>
            <a:ahLst/>
            <a:cxnLst/>
            <a:rect l="l" t="t" r="r" b="b"/>
            <a:pathLst>
              <a:path w="331694" h="322730">
                <a:moveTo>
                  <a:pt x="53789" y="0"/>
                </a:moveTo>
                <a:lnTo>
                  <a:pt x="277905" y="0"/>
                </a:lnTo>
                <a:cubicBezTo>
                  <a:pt x="307612" y="0"/>
                  <a:pt x="331694" y="24082"/>
                  <a:pt x="331694" y="53789"/>
                </a:cubicBezTo>
                <a:lnTo>
                  <a:pt x="331694" y="188259"/>
                </a:lnTo>
                <a:lnTo>
                  <a:pt x="245037" y="188259"/>
                </a:lnTo>
                <a:cubicBezTo>
                  <a:pt x="223582" y="188259"/>
                  <a:pt x="206189" y="205652"/>
                  <a:pt x="206189" y="227107"/>
                </a:cubicBezTo>
                <a:lnTo>
                  <a:pt x="206189" y="322730"/>
                </a:lnTo>
                <a:lnTo>
                  <a:pt x="53789" y="322730"/>
                </a:lnTo>
                <a:cubicBezTo>
                  <a:pt x="24082" y="322730"/>
                  <a:pt x="0" y="298648"/>
                  <a:pt x="0" y="268941"/>
                </a:cubicBezTo>
                <a:lnTo>
                  <a:pt x="0" y="53789"/>
                </a:lnTo>
                <a:cubicBezTo>
                  <a:pt x="0" y="24082"/>
                  <a:pt x="24082" y="0"/>
                  <a:pt x="53789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564777" y="450191"/>
            <a:ext cx="239557" cy="233083"/>
          </a:xfrm>
          <a:custGeom>
            <a:avLst/>
            <a:gdLst>
              <a:gd name="connsiteX0" fmla="*/ 125505 w 239557"/>
              <a:gd name="connsiteY0" fmla="*/ 0 h 233083"/>
              <a:gd name="connsiteX1" fmla="*/ 200709 w 239557"/>
              <a:gd name="connsiteY1" fmla="*/ 0 h 233083"/>
              <a:gd name="connsiteX2" fmla="*/ 239557 w 239557"/>
              <a:gd name="connsiteY2" fmla="*/ 38848 h 233083"/>
              <a:gd name="connsiteX3" fmla="*/ 239557 w 239557"/>
              <a:gd name="connsiteY3" fmla="*/ 194235 h 233083"/>
              <a:gd name="connsiteX4" fmla="*/ 200709 w 239557"/>
              <a:gd name="connsiteY4" fmla="*/ 233083 h 233083"/>
              <a:gd name="connsiteX5" fmla="*/ 38848 w 239557"/>
              <a:gd name="connsiteY5" fmla="*/ 233083 h 233083"/>
              <a:gd name="connsiteX6" fmla="*/ 0 w 239557"/>
              <a:gd name="connsiteY6" fmla="*/ 194235 h 233083"/>
              <a:gd name="connsiteX7" fmla="*/ 0 w 239557"/>
              <a:gd name="connsiteY7" fmla="*/ 134471 h 233083"/>
              <a:gd name="connsiteX8" fmla="*/ 71716 w 239557"/>
              <a:gd name="connsiteY8" fmla="*/ 134471 h 233083"/>
              <a:gd name="connsiteX9" fmla="*/ 125505 w 239557"/>
              <a:gd name="connsiteY9" fmla="*/ 80682 h 233083"/>
              <a:gd name="connsiteX10" fmla="*/ 125505 w 239557"/>
              <a:gd name="connsiteY10" fmla="*/ 0 h 233083"/>
            </a:gdLst>
            <a:ahLst/>
            <a:cxnLst/>
            <a:rect l="l" t="t" r="r" b="b"/>
            <a:pathLst>
              <a:path w="239557" h="233083">
                <a:moveTo>
                  <a:pt x="125505" y="0"/>
                </a:moveTo>
                <a:lnTo>
                  <a:pt x="200709" y="0"/>
                </a:lnTo>
                <a:cubicBezTo>
                  <a:pt x="222164" y="0"/>
                  <a:pt x="239557" y="17393"/>
                  <a:pt x="239557" y="38848"/>
                </a:cubicBezTo>
                <a:lnTo>
                  <a:pt x="239557" y="194235"/>
                </a:lnTo>
                <a:cubicBezTo>
                  <a:pt x="239557" y="215690"/>
                  <a:pt x="222164" y="233083"/>
                  <a:pt x="200709" y="233083"/>
                </a:cubicBezTo>
                <a:lnTo>
                  <a:pt x="38848" y="233083"/>
                </a:lnTo>
                <a:cubicBezTo>
                  <a:pt x="17393" y="233083"/>
                  <a:pt x="0" y="215690"/>
                  <a:pt x="0" y="194235"/>
                </a:cubicBezTo>
                <a:lnTo>
                  <a:pt x="0" y="134471"/>
                </a:lnTo>
                <a:lnTo>
                  <a:pt x="71716" y="134471"/>
                </a:lnTo>
                <a:cubicBezTo>
                  <a:pt x="101423" y="134471"/>
                  <a:pt x="125505" y="110389"/>
                  <a:pt x="125505" y="80682"/>
                </a:cubicBezTo>
                <a:lnTo>
                  <a:pt x="12550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7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04173" y="3685946"/>
            <a:ext cx="6857626" cy="3172054"/>
          </a:xfrm>
          <a:custGeom>
            <a:avLst/>
            <a:gdLst>
              <a:gd name="connsiteX0" fmla="*/ 2338807 w 6367441"/>
              <a:gd name="connsiteY0" fmla="*/ 0 h 2945315"/>
              <a:gd name="connsiteX1" fmla="*/ 4029943 w 6367441"/>
              <a:gd name="connsiteY1" fmla="*/ 501 h 2945315"/>
              <a:gd name="connsiteX2" fmla="*/ 4151141 w 6367441"/>
              <a:gd name="connsiteY2" fmla="*/ 155282 h 2945315"/>
              <a:gd name="connsiteX3" fmla="*/ 4303396 w 6367441"/>
              <a:gd name="connsiteY3" fmla="*/ 348164 h 2945315"/>
              <a:gd name="connsiteX4" fmla="*/ 4514788 w 6367441"/>
              <a:gd name="connsiteY4" fmla="*/ 614567 h 2945315"/>
              <a:gd name="connsiteX5" fmla="*/ 5585512 w 6367441"/>
              <a:gd name="connsiteY5" fmla="*/ 1961064 h 2945315"/>
              <a:gd name="connsiteX6" fmla="*/ 5822903 w 6367441"/>
              <a:gd name="connsiteY6" fmla="*/ 2259514 h 2945315"/>
              <a:gd name="connsiteX7" fmla="*/ 6115444 w 6367441"/>
              <a:gd name="connsiteY7" fmla="*/ 2627814 h 2945315"/>
              <a:gd name="connsiteX8" fmla="*/ 6361093 w 6367441"/>
              <a:gd name="connsiteY8" fmla="*/ 2937273 h 2945315"/>
              <a:gd name="connsiteX9" fmla="*/ 6367441 w 6367441"/>
              <a:gd name="connsiteY9" fmla="*/ 2945315 h 2945315"/>
              <a:gd name="connsiteX10" fmla="*/ 0 w 6367441"/>
              <a:gd name="connsiteY10" fmla="*/ 2945315 h 2945315"/>
              <a:gd name="connsiteX11" fmla="*/ 50136 w 6367441"/>
              <a:gd name="connsiteY11" fmla="*/ 2881793 h 2945315"/>
              <a:gd name="connsiteX12" fmla="*/ 630760 w 6367441"/>
              <a:gd name="connsiteY12" fmla="*/ 2151793 h 2945315"/>
              <a:gd name="connsiteX13" fmla="*/ 1069378 w 6367441"/>
              <a:gd name="connsiteY13" fmla="*/ 1599797 h 2945315"/>
              <a:gd name="connsiteX14" fmla="*/ 1256597 w 6367441"/>
              <a:gd name="connsiteY14" fmla="*/ 1364164 h 2945315"/>
              <a:gd name="connsiteX15" fmla="*/ 1549613 w 6367441"/>
              <a:gd name="connsiteY15" fmla="*/ 995864 h 2945315"/>
              <a:gd name="connsiteX16" fmla="*/ 2096411 w 6367441"/>
              <a:gd name="connsiteY16" fmla="*/ 306257 h 2945315"/>
            </a:gdLst>
            <a:ahLst/>
            <a:cxnLst/>
            <a:rect l="l" t="t" r="r" b="b"/>
            <a:pathLst>
              <a:path w="6367441" h="2945315">
                <a:moveTo>
                  <a:pt x="2338807" y="0"/>
                </a:moveTo>
                <a:lnTo>
                  <a:pt x="4029943" y="501"/>
                </a:lnTo>
                <a:lnTo>
                  <a:pt x="4151141" y="155282"/>
                </a:lnTo>
                <a:cubicBezTo>
                  <a:pt x="4217800" y="240412"/>
                  <a:pt x="4286316" y="327209"/>
                  <a:pt x="4303396" y="348164"/>
                </a:cubicBezTo>
                <a:cubicBezTo>
                  <a:pt x="4320478" y="369119"/>
                  <a:pt x="4415605" y="489000"/>
                  <a:pt x="4514788" y="614567"/>
                </a:cubicBezTo>
                <a:cubicBezTo>
                  <a:pt x="4733298" y="891199"/>
                  <a:pt x="5457779" y="1802277"/>
                  <a:pt x="5585512" y="1961064"/>
                </a:cubicBezTo>
                <a:cubicBezTo>
                  <a:pt x="5636082" y="2023929"/>
                  <a:pt x="5742907" y="2158231"/>
                  <a:pt x="5822903" y="2259514"/>
                </a:cubicBezTo>
                <a:cubicBezTo>
                  <a:pt x="5902898" y="2360797"/>
                  <a:pt x="6034541" y="2526531"/>
                  <a:pt x="6115444" y="2627814"/>
                </a:cubicBezTo>
                <a:cubicBezTo>
                  <a:pt x="6176123" y="2703776"/>
                  <a:pt x="6274109" y="2827244"/>
                  <a:pt x="6361093" y="2937273"/>
                </a:cubicBezTo>
                <a:lnTo>
                  <a:pt x="6367441" y="2945315"/>
                </a:lnTo>
                <a:lnTo>
                  <a:pt x="0" y="2945315"/>
                </a:lnTo>
                <a:lnTo>
                  <a:pt x="50136" y="2881793"/>
                </a:lnTo>
                <a:cubicBezTo>
                  <a:pt x="186554" y="2710172"/>
                  <a:pt x="447835" y="2381673"/>
                  <a:pt x="630760" y="2151793"/>
                </a:cubicBezTo>
                <a:cubicBezTo>
                  <a:pt x="813684" y="1921914"/>
                  <a:pt x="1011063" y="1673516"/>
                  <a:pt x="1069378" y="1599797"/>
                </a:cubicBezTo>
                <a:cubicBezTo>
                  <a:pt x="1127694" y="1526079"/>
                  <a:pt x="1211943" y="1420044"/>
                  <a:pt x="1256597" y="1364164"/>
                </a:cubicBezTo>
                <a:cubicBezTo>
                  <a:pt x="1301251" y="1308284"/>
                  <a:pt x="1433108" y="1142549"/>
                  <a:pt x="1549613" y="995864"/>
                </a:cubicBezTo>
                <a:cubicBezTo>
                  <a:pt x="1841504" y="628357"/>
                  <a:pt x="1825667" y="648331"/>
                  <a:pt x="2096411" y="30625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20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11514298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583697" y="628039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093779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159211" y="628039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673260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40486" y="628039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252741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27116" y="628039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62507" y="3030545"/>
            <a:ext cx="5021190" cy="214078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kumimoji="1" lang="en-US" altLang="zh-CN" sz="38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智能联网与可视化</a:t>
            </a:r>
            <a:r>
              <a:rPr kumimoji="1" lang="en-US" altLang="zh-CN" sz="38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处理</a:t>
            </a:r>
            <a:endParaRPr kumimoji="1" lang="en-US" altLang="zh-CN" sz="38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6562791" y="2190439"/>
            <a:ext cx="1175220" cy="6761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6082181" y="2304740"/>
            <a:ext cx="201744" cy="268045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746788">
            <a:off x="11703297" y="3027622"/>
            <a:ext cx="293248" cy="389620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485261" y="2662262"/>
            <a:ext cx="3706739" cy="0"/>
          </a:xfrm>
          <a:prstGeom prst="line">
            <a:avLst/>
          </a:prstGeom>
          <a:noFill/>
          <a:ln w="6985" cap="sq">
            <a:solidFill>
              <a:schemeClr val="bg1"/>
            </a:solidFill>
            <a:prstDash val="solid"/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7754983" y="1645053"/>
            <a:ext cx="1175219" cy="12215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04</a:t>
            </a:r>
            <a:endParaRPr kumimoji="1"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>
            <a:alphaModFix amt="20000"/>
          </a:blip>
          <a:srcRect/>
          <a:stretch>
            <a:fillRect/>
          </a:stretch>
        </p:blipFill>
        <p:spPr>
          <a:xfrm>
            <a:off x="879789" y="1747522"/>
            <a:ext cx="4982502" cy="4295257"/>
          </a:xfrm>
          <a:custGeom>
            <a:avLst/>
            <a:gdLst>
              <a:gd name="connsiteX0" fmla="*/ 1243785 w 4922520"/>
              <a:gd name="connsiteY0" fmla="*/ 0 h 4243550"/>
              <a:gd name="connsiteX1" fmla="*/ 3678735 w 4922520"/>
              <a:gd name="connsiteY1" fmla="*/ 0 h 4243550"/>
              <a:gd name="connsiteX2" fmla="*/ 4922520 w 4922520"/>
              <a:gd name="connsiteY2" fmla="*/ 2121775 h 4243550"/>
              <a:gd name="connsiteX3" fmla="*/ 3678735 w 4922520"/>
              <a:gd name="connsiteY3" fmla="*/ 4243550 h 4243550"/>
              <a:gd name="connsiteX4" fmla="*/ 1243785 w 4922520"/>
              <a:gd name="connsiteY4" fmla="*/ 4243550 h 4243550"/>
              <a:gd name="connsiteX5" fmla="*/ 0 w 4922520"/>
              <a:gd name="connsiteY5" fmla="*/ 2121775 h 4243550"/>
            </a:gdLst>
            <a:ahLst/>
            <a:cxnLst/>
            <a:rect l="l" t="t" r="r" b="b"/>
            <a:pathLst>
              <a:path w="4922520" h="4243550">
                <a:moveTo>
                  <a:pt x="1243785" y="0"/>
                </a:moveTo>
                <a:lnTo>
                  <a:pt x="3678735" y="0"/>
                </a:lnTo>
                <a:lnTo>
                  <a:pt x="4922520" y="2121775"/>
                </a:lnTo>
                <a:lnTo>
                  <a:pt x="3678735" y="4243550"/>
                </a:lnTo>
                <a:lnTo>
                  <a:pt x="1243785" y="4243550"/>
                </a:lnTo>
                <a:lnTo>
                  <a:pt x="0" y="212177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2" name="标题 1"/>
          <p:cNvSpPr txBox="1"/>
          <p:nvPr/>
        </p:nvSpPr>
        <p:spPr>
          <a:xfrm>
            <a:off x="78165" y="3726462"/>
            <a:ext cx="6518457" cy="3131538"/>
          </a:xfrm>
          <a:custGeom>
            <a:avLst/>
            <a:gdLst>
              <a:gd name="connsiteX0" fmla="*/ 2197680 w 6052516"/>
              <a:gd name="connsiteY0" fmla="*/ 0 h 2907695"/>
              <a:gd name="connsiteX1" fmla="*/ 3845733 w 6052516"/>
              <a:gd name="connsiteY1" fmla="*/ 12094 h 2907695"/>
              <a:gd name="connsiteX2" fmla="*/ 3873289 w 6052516"/>
              <a:gd name="connsiteY2" fmla="*/ 47019 h 2907695"/>
              <a:gd name="connsiteX3" fmla="*/ 4582397 w 6052516"/>
              <a:gd name="connsiteY3" fmla="*/ 977294 h 2907695"/>
              <a:gd name="connsiteX4" fmla="*/ 5540331 w 6052516"/>
              <a:gd name="connsiteY4" fmla="*/ 2235249 h 2907695"/>
              <a:gd name="connsiteX5" fmla="*/ 5994992 w 6052516"/>
              <a:gd name="connsiteY5" fmla="*/ 2832061 h 2907695"/>
              <a:gd name="connsiteX6" fmla="*/ 6052516 w 6052516"/>
              <a:gd name="connsiteY6" fmla="*/ 2907695 h 2907695"/>
              <a:gd name="connsiteX7" fmla="*/ 0 w 6052516"/>
              <a:gd name="connsiteY7" fmla="*/ 2907695 h 2907695"/>
              <a:gd name="connsiteX8" fmla="*/ 61883 w 6052516"/>
              <a:gd name="connsiteY8" fmla="*/ 2824801 h 2907695"/>
              <a:gd name="connsiteX9" fmla="*/ 1149937 w 6052516"/>
              <a:gd name="connsiteY9" fmla="*/ 1378163 h 2907695"/>
              <a:gd name="connsiteX10" fmla="*/ 1571960 w 6052516"/>
              <a:gd name="connsiteY10" fmla="*/ 824463 h 2907695"/>
              <a:gd name="connsiteX11" fmla="*/ 1989106 w 6052516"/>
              <a:gd name="connsiteY11" fmla="*/ 274672 h 2907695"/>
            </a:gdLst>
            <a:ahLst/>
            <a:cxnLst/>
            <a:rect l="l" t="t" r="r" b="b"/>
            <a:pathLst>
              <a:path w="6052516" h="2907695">
                <a:moveTo>
                  <a:pt x="2197680" y="0"/>
                </a:moveTo>
                <a:lnTo>
                  <a:pt x="3845733" y="12094"/>
                </a:lnTo>
                <a:lnTo>
                  <a:pt x="3873289" y="47019"/>
                </a:lnTo>
                <a:cubicBezTo>
                  <a:pt x="3888445" y="66228"/>
                  <a:pt x="4207544" y="484851"/>
                  <a:pt x="4582397" y="977294"/>
                </a:cubicBezTo>
                <a:cubicBezTo>
                  <a:pt x="4957251" y="1469737"/>
                  <a:pt x="5388322" y="2035816"/>
                  <a:pt x="5540331" y="2235249"/>
                </a:cubicBezTo>
                <a:cubicBezTo>
                  <a:pt x="5732581" y="2487477"/>
                  <a:pt x="5880757" y="2681935"/>
                  <a:pt x="5994992" y="2832061"/>
                </a:cubicBezTo>
                <a:lnTo>
                  <a:pt x="6052516" y="2907695"/>
                </a:lnTo>
                <a:lnTo>
                  <a:pt x="0" y="2907695"/>
                </a:lnTo>
                <a:lnTo>
                  <a:pt x="61883" y="2824801"/>
                </a:lnTo>
                <a:cubicBezTo>
                  <a:pt x="438845" y="2320254"/>
                  <a:pt x="974379" y="1607291"/>
                  <a:pt x="1149937" y="1378163"/>
                </a:cubicBezTo>
                <a:cubicBezTo>
                  <a:pt x="1267334" y="1224944"/>
                  <a:pt x="1457244" y="975779"/>
                  <a:pt x="1571960" y="824463"/>
                </a:cubicBezTo>
                <a:cubicBezTo>
                  <a:pt x="1686676" y="673148"/>
                  <a:pt x="1874391" y="425742"/>
                  <a:pt x="1989106" y="274672"/>
                </a:cubicBezTo>
                <a:close/>
              </a:path>
            </a:pathLst>
          </a:custGeom>
          <a:gradFill>
            <a:gsLst>
              <a:gs pos="3000">
                <a:schemeClr val="accent1">
                  <a:alpha val="0"/>
                </a:schemeClr>
              </a:gs>
              <a:gs pos="7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3838601" y="5025066"/>
            <a:ext cx="2492866" cy="383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179573" y="4998842"/>
            <a:ext cx="2492866" cy="38351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标题 1"/>
          <p:cNvSpPr txBox="1"/>
          <p:nvPr/>
        </p:nvSpPr>
        <p:spPr>
          <a:xfrm>
            <a:off x="508042" y="1377389"/>
            <a:ext cx="5615824" cy="3791590"/>
          </a:xfrm>
          <a:custGeom>
            <a:avLst/>
            <a:gdLst/>
            <a:ahLst/>
            <a:cxnLst/>
            <a:rect l="0" t="0" r="0" b="0"/>
            <a:pathLst>
              <a:path w="4965919" h="3352801">
                <a:moveTo>
                  <a:pt x="1204895" y="41275"/>
                </a:moveTo>
                <a:cubicBezTo>
                  <a:pt x="1176823" y="77556"/>
                  <a:pt x="1027627" y="337752"/>
                  <a:pt x="882659" y="603250"/>
                </a:cubicBezTo>
                <a:cubicBezTo>
                  <a:pt x="838699" y="683759"/>
                  <a:pt x="787618" y="791961"/>
                  <a:pt x="787618" y="804569"/>
                </a:cubicBezTo>
                <a:cubicBezTo>
                  <a:pt x="787618" y="807305"/>
                  <a:pt x="754409" y="860283"/>
                  <a:pt x="713821" y="922297"/>
                </a:cubicBezTo>
                <a:cubicBezTo>
                  <a:pt x="673232" y="984311"/>
                  <a:pt x="622729" y="1066482"/>
                  <a:pt x="601592" y="1104900"/>
                </a:cubicBezTo>
                <a:cubicBezTo>
                  <a:pt x="580455" y="1143318"/>
                  <a:pt x="505625" y="1277620"/>
                  <a:pt x="435303" y="1403350"/>
                </a:cubicBezTo>
                <a:cubicBezTo>
                  <a:pt x="325618" y="1599461"/>
                  <a:pt x="178018" y="1884684"/>
                  <a:pt x="178018" y="1900531"/>
                </a:cubicBezTo>
                <a:cubicBezTo>
                  <a:pt x="178018" y="1903266"/>
                  <a:pt x="161772" y="1923965"/>
                  <a:pt x="141917" y="1946527"/>
                </a:cubicBezTo>
                <a:cubicBezTo>
                  <a:pt x="122061" y="1969090"/>
                  <a:pt x="82007" y="2039850"/>
                  <a:pt x="52908" y="2103771"/>
                </a:cubicBezTo>
                <a:lnTo>
                  <a:pt x="0" y="2219992"/>
                </a:lnTo>
                <a:lnTo>
                  <a:pt x="69959" y="2343524"/>
                </a:lnTo>
                <a:cubicBezTo>
                  <a:pt x="108437" y="2411467"/>
                  <a:pt x="139918" y="2468709"/>
                  <a:pt x="139918" y="2470729"/>
                </a:cubicBezTo>
                <a:cubicBezTo>
                  <a:pt x="139918" y="2472749"/>
                  <a:pt x="165635" y="2517901"/>
                  <a:pt x="197068" y="2571066"/>
                </a:cubicBezTo>
                <a:cubicBezTo>
                  <a:pt x="228501" y="2624232"/>
                  <a:pt x="254218" y="2670173"/>
                  <a:pt x="254218" y="2673157"/>
                </a:cubicBezTo>
                <a:cubicBezTo>
                  <a:pt x="254218" y="2676141"/>
                  <a:pt x="271928" y="2708618"/>
                  <a:pt x="293574" y="2745330"/>
                </a:cubicBezTo>
                <a:cubicBezTo>
                  <a:pt x="315219" y="2782040"/>
                  <a:pt x="349105" y="2843728"/>
                  <a:pt x="368875" y="2882413"/>
                </a:cubicBezTo>
                <a:cubicBezTo>
                  <a:pt x="388645" y="2921098"/>
                  <a:pt x="452711" y="3038475"/>
                  <a:pt x="511243" y="3143250"/>
                </a:cubicBezTo>
                <a:lnTo>
                  <a:pt x="617667" y="3333750"/>
                </a:lnTo>
                <a:lnTo>
                  <a:pt x="886793" y="3343533"/>
                </a:lnTo>
                <a:cubicBezTo>
                  <a:pt x="1034811" y="3348913"/>
                  <a:pt x="1155918" y="3348481"/>
                  <a:pt x="1155918" y="3342573"/>
                </a:cubicBezTo>
                <a:cubicBezTo>
                  <a:pt x="1155918" y="3336665"/>
                  <a:pt x="1094870" y="3226535"/>
                  <a:pt x="1020255" y="3097840"/>
                </a:cubicBezTo>
                <a:cubicBezTo>
                  <a:pt x="945640" y="2969146"/>
                  <a:pt x="802800" y="2718564"/>
                  <a:pt x="702833" y="2540992"/>
                </a:cubicBezTo>
                <a:lnTo>
                  <a:pt x="521074" y="2218133"/>
                </a:lnTo>
                <a:lnTo>
                  <a:pt x="732819" y="1829792"/>
                </a:lnTo>
                <a:cubicBezTo>
                  <a:pt x="849279" y="1616204"/>
                  <a:pt x="950689" y="1430020"/>
                  <a:pt x="958176" y="1416050"/>
                </a:cubicBezTo>
                <a:cubicBezTo>
                  <a:pt x="965663" y="1402080"/>
                  <a:pt x="1091415" y="1189161"/>
                  <a:pt x="1237626" y="942898"/>
                </a:cubicBezTo>
                <a:lnTo>
                  <a:pt x="1503463" y="495145"/>
                </a:lnTo>
                <a:lnTo>
                  <a:pt x="3458881" y="488950"/>
                </a:lnTo>
                <a:lnTo>
                  <a:pt x="3552000" y="646832"/>
                </a:lnTo>
                <a:cubicBezTo>
                  <a:pt x="3603214" y="733667"/>
                  <a:pt x="3645118" y="806067"/>
                  <a:pt x="3645118" y="807722"/>
                </a:cubicBezTo>
                <a:cubicBezTo>
                  <a:pt x="3645118" y="809376"/>
                  <a:pt x="3679408" y="868812"/>
                  <a:pt x="3721318" y="939800"/>
                </a:cubicBezTo>
                <a:cubicBezTo>
                  <a:pt x="3763228" y="1010788"/>
                  <a:pt x="3797518" y="1070490"/>
                  <a:pt x="3797518" y="1072469"/>
                </a:cubicBezTo>
                <a:cubicBezTo>
                  <a:pt x="3797518" y="1075609"/>
                  <a:pt x="3924224" y="1307159"/>
                  <a:pt x="4006378" y="1454150"/>
                </a:cubicBezTo>
                <a:cubicBezTo>
                  <a:pt x="4117349" y="1652702"/>
                  <a:pt x="4414292" y="2170086"/>
                  <a:pt x="4429222" y="2190900"/>
                </a:cubicBezTo>
                <a:cubicBezTo>
                  <a:pt x="4446086" y="2214410"/>
                  <a:pt x="4438330" y="2232545"/>
                  <a:pt x="4332084" y="2418012"/>
                </a:cubicBezTo>
                <a:cubicBezTo>
                  <a:pt x="4268578" y="2528871"/>
                  <a:pt x="4216618" y="2621207"/>
                  <a:pt x="4216618" y="2623202"/>
                </a:cubicBezTo>
                <a:cubicBezTo>
                  <a:pt x="4216618" y="2625198"/>
                  <a:pt x="4182328" y="2684912"/>
                  <a:pt x="4140418" y="2755900"/>
                </a:cubicBezTo>
                <a:cubicBezTo>
                  <a:pt x="4098508" y="2826888"/>
                  <a:pt x="4064218" y="2886185"/>
                  <a:pt x="4064218" y="2887669"/>
                </a:cubicBezTo>
                <a:cubicBezTo>
                  <a:pt x="4064218" y="2889154"/>
                  <a:pt x="4007510" y="2989962"/>
                  <a:pt x="3938199" y="3111686"/>
                </a:cubicBezTo>
                <a:cubicBezTo>
                  <a:pt x="3868890" y="3233410"/>
                  <a:pt x="3814934" y="3337456"/>
                  <a:pt x="3818299" y="3342901"/>
                </a:cubicBezTo>
                <a:cubicBezTo>
                  <a:pt x="3821664" y="3348345"/>
                  <a:pt x="3937680" y="3352800"/>
                  <a:pt x="4076113" y="3352800"/>
                </a:cubicBezTo>
                <a:cubicBezTo>
                  <a:pt x="4304880" y="3352800"/>
                  <a:pt x="4328400" y="3350775"/>
                  <a:pt x="4334307" y="3330575"/>
                </a:cubicBezTo>
                <a:cubicBezTo>
                  <a:pt x="4337882" y="3318351"/>
                  <a:pt x="4403459" y="3196908"/>
                  <a:pt x="4480035" y="3060700"/>
                </a:cubicBezTo>
                <a:cubicBezTo>
                  <a:pt x="4556612" y="2924492"/>
                  <a:pt x="4638011" y="2778760"/>
                  <a:pt x="4660923" y="2736850"/>
                </a:cubicBezTo>
                <a:cubicBezTo>
                  <a:pt x="4683835" y="2694940"/>
                  <a:pt x="4706717" y="2654935"/>
                  <a:pt x="4711771" y="2647950"/>
                </a:cubicBezTo>
                <a:cubicBezTo>
                  <a:pt x="4716825" y="2640965"/>
                  <a:pt x="4739499" y="2600960"/>
                  <a:pt x="4762158" y="2559050"/>
                </a:cubicBezTo>
                <a:cubicBezTo>
                  <a:pt x="4784817" y="2517140"/>
                  <a:pt x="4839933" y="2425167"/>
                  <a:pt x="4884638" y="2354665"/>
                </a:cubicBezTo>
                <a:cubicBezTo>
                  <a:pt x="4929342" y="2284163"/>
                  <a:pt x="4965918" y="2222378"/>
                  <a:pt x="4965918" y="2217364"/>
                </a:cubicBezTo>
                <a:cubicBezTo>
                  <a:pt x="4965918" y="2212349"/>
                  <a:pt x="4919297" y="2127158"/>
                  <a:pt x="4862316" y="2028048"/>
                </a:cubicBezTo>
                <a:cubicBezTo>
                  <a:pt x="4805335" y="1928939"/>
                  <a:pt x="4744450" y="1822133"/>
                  <a:pt x="4727016" y="1790700"/>
                </a:cubicBezTo>
                <a:cubicBezTo>
                  <a:pt x="4709582" y="1759267"/>
                  <a:pt x="4594106" y="1553527"/>
                  <a:pt x="4470404" y="1333500"/>
                </a:cubicBezTo>
                <a:cubicBezTo>
                  <a:pt x="4346702" y="1113473"/>
                  <a:pt x="4202664" y="856298"/>
                  <a:pt x="4150320" y="762000"/>
                </a:cubicBezTo>
                <a:cubicBezTo>
                  <a:pt x="4097976" y="667702"/>
                  <a:pt x="3999134" y="490538"/>
                  <a:pt x="3930670" y="368300"/>
                </a:cubicBezTo>
                <a:cubicBezTo>
                  <a:pt x="3764870" y="72274"/>
                  <a:pt x="3743942" y="34525"/>
                  <a:pt x="3735281" y="15875"/>
                </a:cubicBezTo>
                <a:cubicBezTo>
                  <a:pt x="3729456" y="3333"/>
                  <a:pt x="3466402" y="0"/>
                  <a:pt x="2482369" y="0"/>
                </a:cubicBezTo>
                <a:lnTo>
                  <a:pt x="123683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79678" y="1533148"/>
            <a:ext cx="5272552" cy="3615011"/>
          </a:xfrm>
          <a:custGeom>
            <a:avLst/>
            <a:gdLst/>
            <a:ahLst/>
            <a:cxnLst/>
            <a:rect l="0" t="0" r="0" b="0"/>
            <a:pathLst>
              <a:path w="4714141" h="3232151">
                <a:moveTo>
                  <a:pt x="1163342" y="15810"/>
                </a:moveTo>
                <a:cubicBezTo>
                  <a:pt x="1152914" y="21084"/>
                  <a:pt x="1130126" y="51117"/>
                  <a:pt x="1112702" y="82550"/>
                </a:cubicBezTo>
                <a:cubicBezTo>
                  <a:pt x="1077485" y="146079"/>
                  <a:pt x="303374" y="1519910"/>
                  <a:pt x="257553" y="1600200"/>
                </a:cubicBezTo>
                <a:cubicBezTo>
                  <a:pt x="187157" y="1723552"/>
                  <a:pt x="0" y="2093325"/>
                  <a:pt x="1327" y="2106435"/>
                </a:cubicBezTo>
                <a:cubicBezTo>
                  <a:pt x="2133" y="2114391"/>
                  <a:pt x="19581" y="2149475"/>
                  <a:pt x="40101" y="2184400"/>
                </a:cubicBezTo>
                <a:cubicBezTo>
                  <a:pt x="60621" y="2219325"/>
                  <a:pt x="191912" y="2450783"/>
                  <a:pt x="331858" y="2698750"/>
                </a:cubicBezTo>
                <a:cubicBezTo>
                  <a:pt x="471804" y="2946717"/>
                  <a:pt x="597226" y="3168174"/>
                  <a:pt x="610574" y="3190875"/>
                </a:cubicBezTo>
                <a:cubicBezTo>
                  <a:pt x="634495" y="3231558"/>
                  <a:pt x="636196" y="3232150"/>
                  <a:pt x="729163" y="3232150"/>
                </a:cubicBezTo>
                <a:cubicBezTo>
                  <a:pt x="790287" y="3232150"/>
                  <a:pt x="823483" y="3227146"/>
                  <a:pt x="823483" y="3217933"/>
                </a:cubicBezTo>
                <a:cubicBezTo>
                  <a:pt x="823483" y="3210113"/>
                  <a:pt x="728383" y="3037234"/>
                  <a:pt x="612151" y="2833758"/>
                </a:cubicBezTo>
                <a:cubicBezTo>
                  <a:pt x="495918" y="2630281"/>
                  <a:pt x="386433" y="2438083"/>
                  <a:pt x="368851" y="2406650"/>
                </a:cubicBezTo>
                <a:cubicBezTo>
                  <a:pt x="266811" y="2224224"/>
                  <a:pt x="201183" y="2103111"/>
                  <a:pt x="201183" y="2097227"/>
                </a:cubicBezTo>
                <a:cubicBezTo>
                  <a:pt x="201183" y="2076200"/>
                  <a:pt x="288117" y="1904251"/>
                  <a:pt x="388262" y="1727200"/>
                </a:cubicBezTo>
                <a:cubicBezTo>
                  <a:pt x="451476" y="1615440"/>
                  <a:pt x="514430" y="1503998"/>
                  <a:pt x="528160" y="1479550"/>
                </a:cubicBezTo>
                <a:cubicBezTo>
                  <a:pt x="747626" y="1088759"/>
                  <a:pt x="867271" y="881693"/>
                  <a:pt x="1002161" y="659215"/>
                </a:cubicBezTo>
                <a:cubicBezTo>
                  <a:pt x="1091492" y="511878"/>
                  <a:pt x="1174210" y="366146"/>
                  <a:pt x="1185979" y="335365"/>
                </a:cubicBezTo>
                <a:cubicBezTo>
                  <a:pt x="1197748" y="304584"/>
                  <a:pt x="1224414" y="257969"/>
                  <a:pt x="1245237" y="231775"/>
                </a:cubicBezTo>
                <a:lnTo>
                  <a:pt x="1283097" y="184150"/>
                </a:lnTo>
                <a:lnTo>
                  <a:pt x="3425254" y="184150"/>
                </a:lnTo>
                <a:lnTo>
                  <a:pt x="3451518" y="221035"/>
                </a:lnTo>
                <a:cubicBezTo>
                  <a:pt x="3465964" y="241323"/>
                  <a:pt x="3477783" y="261074"/>
                  <a:pt x="3477783" y="264927"/>
                </a:cubicBezTo>
                <a:cubicBezTo>
                  <a:pt x="3477783" y="272399"/>
                  <a:pt x="3506281" y="325321"/>
                  <a:pt x="3608676" y="508000"/>
                </a:cubicBezTo>
                <a:lnTo>
                  <a:pt x="3719019" y="704850"/>
                </a:lnTo>
                <a:cubicBezTo>
                  <a:pt x="3744470" y="750252"/>
                  <a:pt x="3907296" y="1038860"/>
                  <a:pt x="4080853" y="1346200"/>
                </a:cubicBezTo>
                <a:cubicBezTo>
                  <a:pt x="4254411" y="1653540"/>
                  <a:pt x="4418784" y="1945005"/>
                  <a:pt x="4446129" y="1993900"/>
                </a:cubicBezTo>
                <a:lnTo>
                  <a:pt x="4495846" y="2082800"/>
                </a:lnTo>
                <a:lnTo>
                  <a:pt x="4465048" y="2139950"/>
                </a:lnTo>
                <a:cubicBezTo>
                  <a:pt x="4448109" y="2171383"/>
                  <a:pt x="4345494" y="2354263"/>
                  <a:pt x="4237016" y="2546350"/>
                </a:cubicBezTo>
                <a:cubicBezTo>
                  <a:pt x="4069602" y="2842795"/>
                  <a:pt x="3973083" y="3026218"/>
                  <a:pt x="3973083" y="3047923"/>
                </a:cubicBezTo>
                <a:cubicBezTo>
                  <a:pt x="3973083" y="3050758"/>
                  <a:pt x="3950238" y="3083368"/>
                  <a:pt x="3922316" y="3120389"/>
                </a:cubicBezTo>
                <a:cubicBezTo>
                  <a:pt x="3850652" y="3215406"/>
                  <a:pt x="3859028" y="3232150"/>
                  <a:pt x="3978226" y="3232150"/>
                </a:cubicBezTo>
                <a:lnTo>
                  <a:pt x="4072269" y="3232150"/>
                </a:lnTo>
                <a:lnTo>
                  <a:pt x="4097429" y="3171825"/>
                </a:lnTo>
                <a:cubicBezTo>
                  <a:pt x="4111267" y="3138646"/>
                  <a:pt x="4133864" y="3091497"/>
                  <a:pt x="4147645" y="3067050"/>
                </a:cubicBezTo>
                <a:cubicBezTo>
                  <a:pt x="4623461" y="2222950"/>
                  <a:pt x="4628662" y="2213894"/>
                  <a:pt x="4677321" y="2144868"/>
                </a:cubicBezTo>
                <a:lnTo>
                  <a:pt x="4714140" y="2092637"/>
                </a:lnTo>
                <a:lnTo>
                  <a:pt x="4675235" y="2030568"/>
                </a:lnTo>
                <a:cubicBezTo>
                  <a:pt x="4653838" y="1996431"/>
                  <a:pt x="4620640" y="1939925"/>
                  <a:pt x="4601460" y="1905000"/>
                </a:cubicBezTo>
                <a:cubicBezTo>
                  <a:pt x="4582281" y="1870075"/>
                  <a:pt x="4519506" y="1758633"/>
                  <a:pt x="4461962" y="1657350"/>
                </a:cubicBezTo>
                <a:cubicBezTo>
                  <a:pt x="4081688" y="988046"/>
                  <a:pt x="3792830" y="477593"/>
                  <a:pt x="3718132" y="342900"/>
                </a:cubicBezTo>
                <a:cubicBezTo>
                  <a:pt x="3698763" y="307975"/>
                  <a:pt x="3646624" y="216535"/>
                  <a:pt x="3602267" y="139700"/>
                </a:cubicBezTo>
                <a:lnTo>
                  <a:pt x="3521617" y="0"/>
                </a:lnTo>
                <a:lnTo>
                  <a:pt x="2351959" y="3110"/>
                </a:lnTo>
                <a:cubicBezTo>
                  <a:pt x="1708648" y="4820"/>
                  <a:pt x="1173770" y="10535"/>
                  <a:pt x="1163342" y="1581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5">
            <a:alphaModFix amt="100000"/>
          </a:blip>
          <a:srcRect/>
          <a:stretch>
            <a:fillRect/>
          </a:stretch>
        </p:blipFill>
        <p:spPr>
          <a:xfrm flipH="1">
            <a:off x="1146954" y="1195004"/>
            <a:ext cx="4467992" cy="4467992"/>
          </a:xfrm>
          <a:custGeom>
            <a:avLst/>
            <a:gdLst>
              <a:gd name="connsiteX0" fmla="*/ 4467992 w 4467992"/>
              <a:gd name="connsiteY0" fmla="*/ 0 h 4467992"/>
              <a:gd name="connsiteX1" fmla="*/ 0 w 4467992"/>
              <a:gd name="connsiteY1" fmla="*/ 0 h 4467992"/>
              <a:gd name="connsiteX2" fmla="*/ 0 w 4467992"/>
              <a:gd name="connsiteY2" fmla="*/ 4467992 h 4467992"/>
              <a:gd name="connsiteX3" fmla="*/ 4467992 w 4467992"/>
              <a:gd name="connsiteY3" fmla="*/ 4467992 h 4467992"/>
            </a:gdLst>
            <a:ahLst/>
            <a:cxnLst/>
            <a:rect l="l" t="t" r="r" b="b"/>
            <a:pathLst>
              <a:path w="4467992" h="4467992">
                <a:moveTo>
                  <a:pt x="4467992" y="0"/>
                </a:moveTo>
                <a:lnTo>
                  <a:pt x="0" y="0"/>
                </a:lnTo>
                <a:lnTo>
                  <a:pt x="0" y="4467992"/>
                </a:lnTo>
                <a:lnTo>
                  <a:pt x="4467992" y="4467992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110483" y="4361695"/>
            <a:ext cx="36000" cy="147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231835" y="4843420"/>
            <a:ext cx="3009967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FastAPI：高性能Python Web框架，用于构建API，支持异步处理和自动文档生成。</a:t>
            </a:r>
            <a:endParaRPr kumimoji="1"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231835" y="4253638"/>
            <a:ext cx="3009967" cy="6398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1056483" y="5693695"/>
            <a:ext cx="144000" cy="144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825211" y="3754929"/>
            <a:ext cx="108000" cy="108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3645395" y="3754929"/>
            <a:ext cx="108000" cy="108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5465579" y="3754929"/>
            <a:ext cx="108000" cy="108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7285763" y="3754929"/>
            <a:ext cx="108000" cy="108000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2143939" y="3754929"/>
            <a:ext cx="108000" cy="108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3964123" y="3754929"/>
            <a:ext cx="108000" cy="108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5784307" y="3754929"/>
            <a:ext cx="108000" cy="108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7604491" y="3754929"/>
            <a:ext cx="108000" cy="108000"/>
          </a:xfrm>
          <a:prstGeom prst="ellipse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642483" y="3322929"/>
            <a:ext cx="972000" cy="972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948483" y="3634737"/>
            <a:ext cx="360000" cy="34838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4750852" y="4361695"/>
            <a:ext cx="36000" cy="147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4872204" y="4843420"/>
            <a:ext cx="3009967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TensorFlow/Keras：强大的机器学习框架，用于加载和运行预测模型。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4872204" y="4253638"/>
            <a:ext cx="3009967" cy="6398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4696852" y="5693695"/>
            <a:ext cx="144000" cy="144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4282851" y="3322929"/>
            <a:ext cx="972000" cy="972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4588851" y="3639275"/>
            <a:ext cx="360000" cy="339308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8391223" y="4361695"/>
            <a:ext cx="36000" cy="147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22"/>
            </p:custDataLst>
          </p:nvPr>
        </p:nvSpPr>
        <p:spPr>
          <a:xfrm>
            <a:off x="8512575" y="4843420"/>
            <a:ext cx="3009967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Statsmodels：专业的统计分析库，提供时间序列分析和预测功能。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5" name="标题 1"/>
          <p:cNvSpPr txBox="1"/>
          <p:nvPr>
            <p:custDataLst>
              <p:tags r:id="rId23"/>
            </p:custDataLst>
          </p:nvPr>
        </p:nvSpPr>
        <p:spPr>
          <a:xfrm>
            <a:off x="8512575" y="4253638"/>
            <a:ext cx="3009967" cy="6398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24"/>
            </p:custDataLst>
          </p:nvPr>
        </p:nvSpPr>
        <p:spPr>
          <a:xfrm>
            <a:off x="8337223" y="5693695"/>
            <a:ext cx="144000" cy="144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25"/>
            </p:custDataLst>
          </p:nvPr>
        </p:nvSpPr>
        <p:spPr>
          <a:xfrm>
            <a:off x="7923223" y="3322929"/>
            <a:ext cx="972000" cy="972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>
            <p:custDataLst>
              <p:tags r:id="rId26"/>
            </p:custDataLst>
          </p:nvPr>
        </p:nvSpPr>
        <p:spPr>
          <a:xfrm>
            <a:off x="8236119" y="3628929"/>
            <a:ext cx="346209" cy="36000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>
            <p:custDataLst>
              <p:tags r:id="rId27"/>
            </p:custDataLst>
          </p:nvPr>
        </p:nvSpPr>
        <p:spPr>
          <a:xfrm>
            <a:off x="2917524" y="1795579"/>
            <a:ext cx="36000" cy="147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>
            <p:custDataLst>
              <p:tags r:id="rId28"/>
            </p:custDataLst>
          </p:nvPr>
        </p:nvSpPr>
        <p:spPr>
          <a:xfrm>
            <a:off x="3065163" y="1952178"/>
            <a:ext cx="3009967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Pydantic：基于Python的数据验证和模型定义库，确保数据的准确性和一致性。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1" name="标题 1"/>
          <p:cNvSpPr txBox="1"/>
          <p:nvPr>
            <p:custDataLst>
              <p:tags r:id="rId29"/>
            </p:custDataLst>
          </p:nvPr>
        </p:nvSpPr>
        <p:spPr>
          <a:xfrm>
            <a:off x="3065163" y="1362396"/>
            <a:ext cx="3009967" cy="6398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32" name="标题 1"/>
          <p:cNvSpPr txBox="1"/>
          <p:nvPr>
            <p:custDataLst>
              <p:tags r:id="rId30"/>
            </p:custDataLst>
          </p:nvPr>
        </p:nvSpPr>
        <p:spPr>
          <a:xfrm>
            <a:off x="2863524" y="1795579"/>
            <a:ext cx="144000" cy="144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>
            <p:custDataLst>
              <p:tags r:id="rId31"/>
            </p:custDataLst>
          </p:nvPr>
        </p:nvSpPr>
        <p:spPr>
          <a:xfrm>
            <a:off x="2462667" y="3322929"/>
            <a:ext cx="972000" cy="972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>
            <p:custDataLst>
              <p:tags r:id="rId32"/>
            </p:custDataLst>
          </p:nvPr>
        </p:nvSpPr>
        <p:spPr>
          <a:xfrm>
            <a:off x="2768667" y="3646929"/>
            <a:ext cx="360000" cy="32400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>
            <p:custDataLst>
              <p:tags r:id="rId33"/>
            </p:custDataLst>
          </p:nvPr>
        </p:nvSpPr>
        <p:spPr>
          <a:xfrm>
            <a:off x="6557893" y="1795579"/>
            <a:ext cx="36000" cy="14760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>
            <p:custDataLst>
              <p:tags r:id="rId34"/>
            </p:custDataLst>
          </p:nvPr>
        </p:nvSpPr>
        <p:spPr>
          <a:xfrm>
            <a:off x="6705532" y="1952178"/>
            <a:ext cx="3009967" cy="10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Pandas/NumPy：高效的数据处理和数值计算库，方便数据操作和分析。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37" name="标题 1"/>
          <p:cNvSpPr txBox="1"/>
          <p:nvPr>
            <p:custDataLst>
              <p:tags r:id="rId35"/>
            </p:custDataLst>
          </p:nvPr>
        </p:nvSpPr>
        <p:spPr>
          <a:xfrm>
            <a:off x="6705532" y="1362396"/>
            <a:ext cx="3009967" cy="6398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  <p:sp>
        <p:nvSpPr>
          <p:cNvPr id="38" name="标题 1"/>
          <p:cNvSpPr txBox="1"/>
          <p:nvPr>
            <p:custDataLst>
              <p:tags r:id="rId36"/>
            </p:custDataLst>
          </p:nvPr>
        </p:nvSpPr>
        <p:spPr>
          <a:xfrm>
            <a:off x="6503893" y="1795579"/>
            <a:ext cx="144000" cy="144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>
            <p:custDataLst>
              <p:tags r:id="rId37"/>
            </p:custDataLst>
          </p:nvPr>
        </p:nvSpPr>
        <p:spPr>
          <a:xfrm>
            <a:off x="6103035" y="3322929"/>
            <a:ext cx="972000" cy="972000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>
            <p:custDataLst>
              <p:tags r:id="rId38"/>
            </p:custDataLst>
          </p:nvPr>
        </p:nvSpPr>
        <p:spPr>
          <a:xfrm>
            <a:off x="6409035" y="3628903"/>
            <a:ext cx="360000" cy="360052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>
            <p:custDataLst>
              <p:tags r:id="rId39"/>
            </p:custDataLst>
          </p:nvPr>
        </p:nvSpPr>
        <p:spPr>
          <a:xfrm rot="2700000">
            <a:off x="9197667" y="3700824"/>
            <a:ext cx="216211" cy="216211"/>
          </a:xfrm>
          <a:custGeom>
            <a:avLst/>
            <a:gdLst>
              <a:gd name="connsiteX0" fmla="*/ 15816 w 324422"/>
              <a:gd name="connsiteY0" fmla="*/ 15816 h 324422"/>
              <a:gd name="connsiteX1" fmla="*/ 54000 w 324422"/>
              <a:gd name="connsiteY1" fmla="*/ 0 h 324422"/>
              <a:gd name="connsiteX2" fmla="*/ 270000 w 324422"/>
              <a:gd name="connsiteY2" fmla="*/ 0 h 324422"/>
              <a:gd name="connsiteX3" fmla="*/ 308184 w 324422"/>
              <a:gd name="connsiteY3" fmla="*/ 15816 h 324422"/>
              <a:gd name="connsiteX4" fmla="*/ 308354 w 324422"/>
              <a:gd name="connsiteY4" fmla="*/ 16068 h 324422"/>
              <a:gd name="connsiteX5" fmla="*/ 308606 w 324422"/>
              <a:gd name="connsiteY5" fmla="*/ 16238 h 324422"/>
              <a:gd name="connsiteX6" fmla="*/ 324422 w 324422"/>
              <a:gd name="connsiteY6" fmla="*/ 54422 h 324422"/>
              <a:gd name="connsiteX7" fmla="*/ 324422 w 324422"/>
              <a:gd name="connsiteY7" fmla="*/ 270422 h 324422"/>
              <a:gd name="connsiteX8" fmla="*/ 270422 w 324422"/>
              <a:gd name="connsiteY8" fmla="*/ 324422 h 324422"/>
              <a:gd name="connsiteX9" fmla="*/ 216422 w 324422"/>
              <a:gd name="connsiteY9" fmla="*/ 270422 h 324422"/>
              <a:gd name="connsiteX10" fmla="*/ 216422 w 324422"/>
              <a:gd name="connsiteY10" fmla="*/ 108000 h 324422"/>
              <a:gd name="connsiteX11" fmla="*/ 54000 w 324422"/>
              <a:gd name="connsiteY11" fmla="*/ 108000 h 324422"/>
              <a:gd name="connsiteX12" fmla="*/ 0 w 324422"/>
              <a:gd name="connsiteY12" fmla="*/ 54000 h 324422"/>
              <a:gd name="connsiteX13" fmla="*/ 15816 w 324422"/>
              <a:gd name="connsiteY13" fmla="*/ 15816 h 324422"/>
            </a:gdLst>
            <a:ahLst/>
            <a:cxnLst/>
            <a:rect l="l" t="t" r="r" b="b"/>
            <a:pathLst>
              <a:path w="324422" h="324422">
                <a:moveTo>
                  <a:pt x="15816" y="15816"/>
                </a:moveTo>
                <a:cubicBezTo>
                  <a:pt x="25589" y="6044"/>
                  <a:pt x="39089" y="0"/>
                  <a:pt x="54000" y="0"/>
                </a:cubicBezTo>
                <a:lnTo>
                  <a:pt x="270000" y="0"/>
                </a:lnTo>
                <a:cubicBezTo>
                  <a:pt x="284912" y="0"/>
                  <a:pt x="298412" y="6044"/>
                  <a:pt x="308184" y="15816"/>
                </a:cubicBezTo>
                <a:lnTo>
                  <a:pt x="308354" y="16068"/>
                </a:lnTo>
                <a:lnTo>
                  <a:pt x="308606" y="16238"/>
                </a:lnTo>
                <a:cubicBezTo>
                  <a:pt x="318378" y="26011"/>
                  <a:pt x="324422" y="39510"/>
                  <a:pt x="324422" y="54422"/>
                </a:cubicBezTo>
                <a:lnTo>
                  <a:pt x="324422" y="270422"/>
                </a:lnTo>
                <a:cubicBezTo>
                  <a:pt x="324422" y="300245"/>
                  <a:pt x="300245" y="324422"/>
                  <a:pt x="270422" y="324422"/>
                </a:cubicBezTo>
                <a:cubicBezTo>
                  <a:pt x="240599" y="324422"/>
                  <a:pt x="216422" y="300245"/>
                  <a:pt x="216422" y="270422"/>
                </a:cubicBezTo>
                <a:lnTo>
                  <a:pt x="216422" y="108000"/>
                </a:lnTo>
                <a:lnTo>
                  <a:pt x="54000" y="108000"/>
                </a:lnTo>
                <a:cubicBezTo>
                  <a:pt x="24177" y="108000"/>
                  <a:pt x="0" y="83823"/>
                  <a:pt x="0" y="54000"/>
                </a:cubicBezTo>
                <a:cubicBezTo>
                  <a:pt x="0" y="39089"/>
                  <a:pt x="6044" y="25588"/>
                  <a:pt x="15816" y="15816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>
            <p:custDataLst>
              <p:tags r:id="rId40"/>
            </p:custDataLst>
          </p:nvPr>
        </p:nvSpPr>
        <p:spPr>
          <a:xfrm rot="2700000">
            <a:off x="10046472" y="3700824"/>
            <a:ext cx="216211" cy="216211"/>
          </a:xfrm>
          <a:custGeom>
            <a:avLst/>
            <a:gdLst>
              <a:gd name="connsiteX0" fmla="*/ 15816 w 324422"/>
              <a:gd name="connsiteY0" fmla="*/ 15816 h 324422"/>
              <a:gd name="connsiteX1" fmla="*/ 54000 w 324422"/>
              <a:gd name="connsiteY1" fmla="*/ 0 h 324422"/>
              <a:gd name="connsiteX2" fmla="*/ 270000 w 324422"/>
              <a:gd name="connsiteY2" fmla="*/ 0 h 324422"/>
              <a:gd name="connsiteX3" fmla="*/ 308184 w 324422"/>
              <a:gd name="connsiteY3" fmla="*/ 15816 h 324422"/>
              <a:gd name="connsiteX4" fmla="*/ 308354 w 324422"/>
              <a:gd name="connsiteY4" fmla="*/ 16068 h 324422"/>
              <a:gd name="connsiteX5" fmla="*/ 308606 w 324422"/>
              <a:gd name="connsiteY5" fmla="*/ 16238 h 324422"/>
              <a:gd name="connsiteX6" fmla="*/ 324422 w 324422"/>
              <a:gd name="connsiteY6" fmla="*/ 54422 h 324422"/>
              <a:gd name="connsiteX7" fmla="*/ 324422 w 324422"/>
              <a:gd name="connsiteY7" fmla="*/ 270422 h 324422"/>
              <a:gd name="connsiteX8" fmla="*/ 270422 w 324422"/>
              <a:gd name="connsiteY8" fmla="*/ 324422 h 324422"/>
              <a:gd name="connsiteX9" fmla="*/ 216422 w 324422"/>
              <a:gd name="connsiteY9" fmla="*/ 270422 h 324422"/>
              <a:gd name="connsiteX10" fmla="*/ 216422 w 324422"/>
              <a:gd name="connsiteY10" fmla="*/ 108000 h 324422"/>
              <a:gd name="connsiteX11" fmla="*/ 54000 w 324422"/>
              <a:gd name="connsiteY11" fmla="*/ 108000 h 324422"/>
              <a:gd name="connsiteX12" fmla="*/ 0 w 324422"/>
              <a:gd name="connsiteY12" fmla="*/ 54000 h 324422"/>
              <a:gd name="connsiteX13" fmla="*/ 15816 w 324422"/>
              <a:gd name="connsiteY13" fmla="*/ 15816 h 324422"/>
            </a:gdLst>
            <a:ahLst/>
            <a:cxnLst/>
            <a:rect l="l" t="t" r="r" b="b"/>
            <a:pathLst>
              <a:path w="324422" h="324422">
                <a:moveTo>
                  <a:pt x="15816" y="15816"/>
                </a:moveTo>
                <a:cubicBezTo>
                  <a:pt x="25589" y="6044"/>
                  <a:pt x="39089" y="0"/>
                  <a:pt x="54000" y="0"/>
                </a:cubicBezTo>
                <a:lnTo>
                  <a:pt x="270000" y="0"/>
                </a:lnTo>
                <a:cubicBezTo>
                  <a:pt x="284912" y="0"/>
                  <a:pt x="298412" y="6044"/>
                  <a:pt x="308184" y="15816"/>
                </a:cubicBezTo>
                <a:lnTo>
                  <a:pt x="308354" y="16068"/>
                </a:lnTo>
                <a:lnTo>
                  <a:pt x="308606" y="16238"/>
                </a:lnTo>
                <a:cubicBezTo>
                  <a:pt x="318378" y="26011"/>
                  <a:pt x="324422" y="39510"/>
                  <a:pt x="324422" y="54422"/>
                </a:cubicBezTo>
                <a:lnTo>
                  <a:pt x="324422" y="270422"/>
                </a:lnTo>
                <a:cubicBezTo>
                  <a:pt x="324422" y="300245"/>
                  <a:pt x="300245" y="324422"/>
                  <a:pt x="270422" y="324422"/>
                </a:cubicBezTo>
                <a:cubicBezTo>
                  <a:pt x="240599" y="324422"/>
                  <a:pt x="216422" y="300245"/>
                  <a:pt x="216422" y="270422"/>
                </a:cubicBezTo>
                <a:lnTo>
                  <a:pt x="216422" y="108000"/>
                </a:lnTo>
                <a:lnTo>
                  <a:pt x="54000" y="108000"/>
                </a:lnTo>
                <a:cubicBezTo>
                  <a:pt x="24177" y="108000"/>
                  <a:pt x="0" y="83823"/>
                  <a:pt x="0" y="54000"/>
                </a:cubicBezTo>
                <a:cubicBezTo>
                  <a:pt x="0" y="39089"/>
                  <a:pt x="6044" y="25588"/>
                  <a:pt x="15816" y="15816"/>
                </a:cubicBezTo>
                <a:close/>
              </a:path>
            </a:pathLst>
          </a:custGeom>
          <a:noFill/>
          <a:ln w="12700" cap="sq">
            <a:solidFill>
              <a:schemeClr val="accent1"/>
            </a:solidFill>
            <a:miter/>
          </a:ln>
          <a:effectLst>
            <a:outerShdw blurRad="165100" dist="38100" dir="2700000" algn="tl" rotWithShape="0">
              <a:schemeClr val="accent1">
                <a:lumMod val="75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>
            <p:custDataLst>
              <p:tags r:id="rId41"/>
            </p:custDataLst>
          </p:nvPr>
        </p:nvSpPr>
        <p:spPr>
          <a:xfrm rot="2700000">
            <a:off x="9622070" y="3700824"/>
            <a:ext cx="216211" cy="216211"/>
          </a:xfrm>
          <a:custGeom>
            <a:avLst/>
            <a:gdLst>
              <a:gd name="connsiteX0" fmla="*/ 15816 w 324422"/>
              <a:gd name="connsiteY0" fmla="*/ 15816 h 324422"/>
              <a:gd name="connsiteX1" fmla="*/ 54000 w 324422"/>
              <a:gd name="connsiteY1" fmla="*/ 0 h 324422"/>
              <a:gd name="connsiteX2" fmla="*/ 270000 w 324422"/>
              <a:gd name="connsiteY2" fmla="*/ 0 h 324422"/>
              <a:gd name="connsiteX3" fmla="*/ 308184 w 324422"/>
              <a:gd name="connsiteY3" fmla="*/ 15816 h 324422"/>
              <a:gd name="connsiteX4" fmla="*/ 308354 w 324422"/>
              <a:gd name="connsiteY4" fmla="*/ 16068 h 324422"/>
              <a:gd name="connsiteX5" fmla="*/ 308606 w 324422"/>
              <a:gd name="connsiteY5" fmla="*/ 16238 h 324422"/>
              <a:gd name="connsiteX6" fmla="*/ 324422 w 324422"/>
              <a:gd name="connsiteY6" fmla="*/ 54422 h 324422"/>
              <a:gd name="connsiteX7" fmla="*/ 324422 w 324422"/>
              <a:gd name="connsiteY7" fmla="*/ 270422 h 324422"/>
              <a:gd name="connsiteX8" fmla="*/ 270422 w 324422"/>
              <a:gd name="connsiteY8" fmla="*/ 324422 h 324422"/>
              <a:gd name="connsiteX9" fmla="*/ 216422 w 324422"/>
              <a:gd name="connsiteY9" fmla="*/ 270422 h 324422"/>
              <a:gd name="connsiteX10" fmla="*/ 216422 w 324422"/>
              <a:gd name="connsiteY10" fmla="*/ 108000 h 324422"/>
              <a:gd name="connsiteX11" fmla="*/ 54000 w 324422"/>
              <a:gd name="connsiteY11" fmla="*/ 108000 h 324422"/>
              <a:gd name="connsiteX12" fmla="*/ 0 w 324422"/>
              <a:gd name="connsiteY12" fmla="*/ 54000 h 324422"/>
              <a:gd name="connsiteX13" fmla="*/ 15816 w 324422"/>
              <a:gd name="connsiteY13" fmla="*/ 15816 h 324422"/>
            </a:gdLst>
            <a:ahLst/>
            <a:cxnLst/>
            <a:rect l="l" t="t" r="r" b="b"/>
            <a:pathLst>
              <a:path w="324422" h="324422">
                <a:moveTo>
                  <a:pt x="15816" y="15816"/>
                </a:moveTo>
                <a:cubicBezTo>
                  <a:pt x="25589" y="6044"/>
                  <a:pt x="39089" y="0"/>
                  <a:pt x="54000" y="0"/>
                </a:cubicBezTo>
                <a:lnTo>
                  <a:pt x="270000" y="0"/>
                </a:lnTo>
                <a:cubicBezTo>
                  <a:pt x="284912" y="0"/>
                  <a:pt x="298412" y="6044"/>
                  <a:pt x="308184" y="15816"/>
                </a:cubicBezTo>
                <a:lnTo>
                  <a:pt x="308354" y="16068"/>
                </a:lnTo>
                <a:lnTo>
                  <a:pt x="308606" y="16238"/>
                </a:lnTo>
                <a:cubicBezTo>
                  <a:pt x="318378" y="26011"/>
                  <a:pt x="324422" y="39510"/>
                  <a:pt x="324422" y="54422"/>
                </a:cubicBezTo>
                <a:lnTo>
                  <a:pt x="324422" y="270422"/>
                </a:lnTo>
                <a:cubicBezTo>
                  <a:pt x="324422" y="300245"/>
                  <a:pt x="300245" y="324422"/>
                  <a:pt x="270422" y="324422"/>
                </a:cubicBezTo>
                <a:cubicBezTo>
                  <a:pt x="240599" y="324422"/>
                  <a:pt x="216422" y="300245"/>
                  <a:pt x="216422" y="270422"/>
                </a:cubicBezTo>
                <a:lnTo>
                  <a:pt x="216422" y="108000"/>
                </a:lnTo>
                <a:lnTo>
                  <a:pt x="54000" y="108000"/>
                </a:lnTo>
                <a:cubicBezTo>
                  <a:pt x="24177" y="108000"/>
                  <a:pt x="0" y="83823"/>
                  <a:pt x="0" y="54000"/>
                </a:cubicBezTo>
                <a:cubicBezTo>
                  <a:pt x="0" y="39089"/>
                  <a:pt x="6044" y="25588"/>
                  <a:pt x="15816" y="1581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>
            <p:custDataLst>
              <p:tags r:id="rId42"/>
            </p:custDataLst>
          </p:nvPr>
        </p:nvSpPr>
        <p:spPr>
          <a:xfrm rot="2700000">
            <a:off x="10470875" y="3700824"/>
            <a:ext cx="216211" cy="216211"/>
          </a:xfrm>
          <a:custGeom>
            <a:avLst/>
            <a:gdLst>
              <a:gd name="connsiteX0" fmla="*/ 15816 w 324422"/>
              <a:gd name="connsiteY0" fmla="*/ 15816 h 324422"/>
              <a:gd name="connsiteX1" fmla="*/ 54000 w 324422"/>
              <a:gd name="connsiteY1" fmla="*/ 0 h 324422"/>
              <a:gd name="connsiteX2" fmla="*/ 270000 w 324422"/>
              <a:gd name="connsiteY2" fmla="*/ 0 h 324422"/>
              <a:gd name="connsiteX3" fmla="*/ 308184 w 324422"/>
              <a:gd name="connsiteY3" fmla="*/ 15816 h 324422"/>
              <a:gd name="connsiteX4" fmla="*/ 308354 w 324422"/>
              <a:gd name="connsiteY4" fmla="*/ 16068 h 324422"/>
              <a:gd name="connsiteX5" fmla="*/ 308606 w 324422"/>
              <a:gd name="connsiteY5" fmla="*/ 16238 h 324422"/>
              <a:gd name="connsiteX6" fmla="*/ 324422 w 324422"/>
              <a:gd name="connsiteY6" fmla="*/ 54422 h 324422"/>
              <a:gd name="connsiteX7" fmla="*/ 324422 w 324422"/>
              <a:gd name="connsiteY7" fmla="*/ 270422 h 324422"/>
              <a:gd name="connsiteX8" fmla="*/ 270422 w 324422"/>
              <a:gd name="connsiteY8" fmla="*/ 324422 h 324422"/>
              <a:gd name="connsiteX9" fmla="*/ 216422 w 324422"/>
              <a:gd name="connsiteY9" fmla="*/ 270422 h 324422"/>
              <a:gd name="connsiteX10" fmla="*/ 216422 w 324422"/>
              <a:gd name="connsiteY10" fmla="*/ 108000 h 324422"/>
              <a:gd name="connsiteX11" fmla="*/ 54000 w 324422"/>
              <a:gd name="connsiteY11" fmla="*/ 108000 h 324422"/>
              <a:gd name="connsiteX12" fmla="*/ 0 w 324422"/>
              <a:gd name="connsiteY12" fmla="*/ 54000 h 324422"/>
              <a:gd name="connsiteX13" fmla="*/ 15816 w 324422"/>
              <a:gd name="connsiteY13" fmla="*/ 15816 h 324422"/>
            </a:gdLst>
            <a:ahLst/>
            <a:cxnLst/>
            <a:rect l="l" t="t" r="r" b="b"/>
            <a:pathLst>
              <a:path w="324422" h="324422">
                <a:moveTo>
                  <a:pt x="15816" y="15816"/>
                </a:moveTo>
                <a:cubicBezTo>
                  <a:pt x="25589" y="6044"/>
                  <a:pt x="39089" y="0"/>
                  <a:pt x="54000" y="0"/>
                </a:cubicBezTo>
                <a:lnTo>
                  <a:pt x="270000" y="0"/>
                </a:lnTo>
                <a:cubicBezTo>
                  <a:pt x="284912" y="0"/>
                  <a:pt x="298412" y="6044"/>
                  <a:pt x="308184" y="15816"/>
                </a:cubicBezTo>
                <a:lnTo>
                  <a:pt x="308354" y="16068"/>
                </a:lnTo>
                <a:lnTo>
                  <a:pt x="308606" y="16238"/>
                </a:lnTo>
                <a:cubicBezTo>
                  <a:pt x="318378" y="26011"/>
                  <a:pt x="324422" y="39510"/>
                  <a:pt x="324422" y="54422"/>
                </a:cubicBezTo>
                <a:lnTo>
                  <a:pt x="324422" y="270422"/>
                </a:lnTo>
                <a:cubicBezTo>
                  <a:pt x="324422" y="300245"/>
                  <a:pt x="300245" y="324422"/>
                  <a:pt x="270422" y="324422"/>
                </a:cubicBezTo>
                <a:cubicBezTo>
                  <a:pt x="240599" y="324422"/>
                  <a:pt x="216422" y="300245"/>
                  <a:pt x="216422" y="270422"/>
                </a:cubicBezTo>
                <a:lnTo>
                  <a:pt x="216422" y="108000"/>
                </a:lnTo>
                <a:lnTo>
                  <a:pt x="54000" y="108000"/>
                </a:lnTo>
                <a:cubicBezTo>
                  <a:pt x="24177" y="108000"/>
                  <a:pt x="0" y="83823"/>
                  <a:pt x="0" y="54000"/>
                </a:cubicBezTo>
                <a:cubicBezTo>
                  <a:pt x="0" y="39089"/>
                  <a:pt x="6044" y="25588"/>
                  <a:pt x="15816" y="15816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 rot="540000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 rot="540000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no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后端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技术栈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1"/>
            </p:custDataLst>
          </p:nvPr>
        </p:nvSpPr>
        <p:spPr>
          <a:xfrm>
            <a:off x="3866795" y="1911636"/>
            <a:ext cx="1467280" cy="1264897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0" dist="2540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2"/>
            </p:custDataLst>
          </p:nvPr>
        </p:nvSpPr>
        <p:spPr>
          <a:xfrm>
            <a:off x="3520435" y="4048103"/>
            <a:ext cx="2160000" cy="17653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0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显示选定位置的当前密度、平均密度和最大密度，为管理者提供详细的人流密度统计信息。
显示估计人数和统计时段信息，支持用户自定义统计时间范围，满足不同场景下的数据分析需求。</a:t>
            </a:r>
            <a:endParaRPr kumimoji="1" lang="en-US" altLang="zh-CN" sz="1205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3520435" y="3354932"/>
            <a:ext cx="2160000" cy="67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统计信息展示</a:t>
            </a:r>
            <a:endParaRPr kumimoji="1" lang="en-US" altLang="zh-CN" sz="1600" b="1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cxnSp>
        <p:nvCxnSpPr>
          <p:cNvPr id="8" name="标题 1"/>
          <p:cNvCxnSpPr/>
          <p:nvPr>
            <p:custDataLst>
              <p:tags r:id="rId4"/>
            </p:custDataLst>
          </p:nvPr>
        </p:nvCxnSpPr>
        <p:spPr>
          <a:xfrm>
            <a:off x="6665328" y="2544085"/>
            <a:ext cx="1092774" cy="0"/>
          </a:xfrm>
          <a:prstGeom prst="line">
            <a:avLst/>
          </a:prstGeom>
          <a:noFill/>
          <a:ln w="6350" cap="sq">
            <a:solidFill>
              <a:srgbClr val="FFFFFF">
                <a:alpha val="40000"/>
              </a:srgbClr>
            </a:solidFill>
            <a:miter/>
          </a:ln>
        </p:spPr>
      </p:cxnSp>
      <p:cxnSp>
        <p:nvCxnSpPr>
          <p:cNvPr id="9" name="标题 1"/>
          <p:cNvCxnSpPr/>
          <p:nvPr>
            <p:custDataLst>
              <p:tags r:id="rId5"/>
            </p:custDataLst>
          </p:nvPr>
        </p:nvCxnSpPr>
        <p:spPr>
          <a:xfrm flipV="1">
            <a:off x="6743704" y="2527681"/>
            <a:ext cx="936023" cy="1"/>
          </a:xfrm>
          <a:prstGeom prst="line">
            <a:avLst/>
          </a:prstGeom>
          <a:noFill/>
          <a:ln w="6350" cap="sq">
            <a:solidFill>
              <a:srgbClr val="FFFFFF">
                <a:alpha val="40000"/>
              </a:srgbClr>
            </a:solidFill>
            <a:miter/>
          </a:ln>
        </p:spPr>
      </p:cxn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6478075" y="1911636"/>
            <a:ext cx="1467280" cy="1264897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0" dist="2540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>
            <a:no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endParaRPr kumimoji="1" lang="zh-CN" altLang="en-US">
              <a:sym typeface="+mn-ea"/>
            </a:endParaRPr>
          </a:p>
        </p:txBody>
      </p:sp>
      <p:sp>
        <p:nvSpPr>
          <p:cNvPr id="11" name="标题 1"/>
          <p:cNvSpPr txBox="1"/>
          <p:nvPr>
            <p:custDataLst>
              <p:tags r:id="rId7"/>
            </p:custDataLst>
          </p:nvPr>
        </p:nvSpPr>
        <p:spPr>
          <a:xfrm>
            <a:off x="6131715" y="3976348"/>
            <a:ext cx="2160000" cy="17653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0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使用热力图直观展示不同位置的人流密度，通过颜色梯度表示密度大小（蓝色→绿色→黄色→红色），让用户一目了然地了解人流分布情况。
在热图上标注位置名称和具体密度值，方便用户查看详细信息。</a:t>
            </a:r>
            <a:endParaRPr kumimoji="1" lang="en-US" altLang="zh-CN" sz="1205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2" name="标题 1"/>
          <p:cNvSpPr txBox="1"/>
          <p:nvPr>
            <p:custDataLst>
              <p:tags r:id="rId8"/>
            </p:custDataLst>
          </p:nvPr>
        </p:nvSpPr>
        <p:spPr>
          <a:xfrm>
            <a:off x="6131715" y="3354932"/>
            <a:ext cx="2160000" cy="67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热图可视化</a:t>
            </a:r>
            <a:endParaRPr kumimoji="1" lang="en-US" altLang="zh-CN" sz="1600" b="1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13" name="标题 1"/>
          <p:cNvSpPr txBox="1"/>
          <p:nvPr>
            <p:custDataLst>
              <p:tags r:id="rId9"/>
            </p:custDataLst>
          </p:nvPr>
        </p:nvSpPr>
        <p:spPr>
          <a:xfrm>
            <a:off x="9089356" y="1911636"/>
            <a:ext cx="1467280" cy="1264897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0" dist="2540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0"/>
            </p:custDataLst>
          </p:nvPr>
        </p:nvSpPr>
        <p:spPr>
          <a:xfrm>
            <a:off x="8742996" y="4048104"/>
            <a:ext cx="2160000" cy="165222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0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提供弹窗式预测分析面板，用户可选择预测位置和预测时长。
使用柱状图和折线图组合展示未来密度趋势，根据一天中不同时段使用不同颜色标识预测结果，帮助管理者提前做好准备。</a:t>
            </a:r>
            <a:endParaRPr kumimoji="1" lang="en-US" altLang="zh-CN" sz="1205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5" name="标题 1"/>
          <p:cNvSpPr txBox="1"/>
          <p:nvPr>
            <p:custDataLst>
              <p:tags r:id="rId11"/>
            </p:custDataLst>
          </p:nvPr>
        </p:nvSpPr>
        <p:spPr>
          <a:xfrm>
            <a:off x="8742996" y="3354932"/>
            <a:ext cx="2160000" cy="67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预测分析功能</a:t>
            </a:r>
            <a:endParaRPr kumimoji="1" lang="en-US" altLang="zh-CN" sz="1600" b="1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16" name="标题 1"/>
          <p:cNvSpPr txBox="1"/>
          <p:nvPr>
            <p:custDataLst>
              <p:tags r:id="rId12"/>
            </p:custDataLst>
          </p:nvPr>
        </p:nvSpPr>
        <p:spPr>
          <a:xfrm>
            <a:off x="1255515" y="1911636"/>
            <a:ext cx="1467280" cy="1264897"/>
          </a:xfrm>
          <a:prstGeom prst="hexagon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762000" dist="254000" dir="5400000" algn="ctr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3"/>
            </p:custDataLst>
          </p:nvPr>
        </p:nvSpPr>
        <p:spPr>
          <a:xfrm>
            <a:off x="909155" y="4048103"/>
            <a:ext cx="2160000" cy="176537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5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显示当前时间和最新数据更新时间，让用户了解数据的实时性。
列表展示所有监测位置及其人流密度状态，通过色彩指示不同的密度水平（低/中/高），便于快速识别人流密集区域。</a:t>
            </a:r>
            <a:endParaRPr kumimoji="1"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4"/>
            </p:custDataLst>
          </p:nvPr>
        </p:nvSpPr>
        <p:spPr>
          <a:xfrm>
            <a:off x="909155" y="3354932"/>
            <a:ext cx="2160000" cy="67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实时监控面板</a:t>
            </a:r>
            <a:endParaRPr kumimoji="1" lang="zh-CN" altLang="en-US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5"/>
            </p:custDataLst>
          </p:nvPr>
        </p:nvSpPr>
        <p:spPr>
          <a:xfrm>
            <a:off x="9250996" y="2199232"/>
            <a:ext cx="1144000" cy="67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kumimoji="1" lang="en-US" altLang="zh-CN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B" panose="00020600040101010101" charset="-122"/>
                <a:sym typeface="+mn-ea"/>
              </a:rPr>
              <a:t>04</a:t>
            </a:r>
            <a:endParaRPr kumimoji="1" lang="en-US" altLang="zh-CN" b="1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OPPOSans B" panose="00020600040101010101" charset="-122"/>
              <a:sym typeface="+mn-ea"/>
            </a:endParaRPr>
          </a:p>
        </p:txBody>
      </p:sp>
      <p:sp>
        <p:nvSpPr>
          <p:cNvPr id="20" name="标题 1"/>
          <p:cNvSpPr txBox="1"/>
          <p:nvPr>
            <p:custDataLst>
              <p:tags r:id="rId16"/>
            </p:custDataLst>
          </p:nvPr>
        </p:nvSpPr>
        <p:spPr>
          <a:xfrm>
            <a:off x="6609396" y="2199232"/>
            <a:ext cx="1144000" cy="67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kumimoji="1" lang="en-US" altLang="zh-CN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B" panose="00020600040101010101" charset="-122"/>
                <a:sym typeface="+mn-ea"/>
              </a:rPr>
              <a:t>03</a:t>
            </a:r>
            <a:endParaRPr kumimoji="1" lang="en-US" altLang="zh-CN" b="1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OPPOSans B" panose="00020600040101010101" charset="-122"/>
              <a:sym typeface="+mn-ea"/>
            </a:endParaRPr>
          </a:p>
        </p:txBody>
      </p:sp>
      <p:sp>
        <p:nvSpPr>
          <p:cNvPr id="21" name="标题 1"/>
          <p:cNvSpPr txBox="1"/>
          <p:nvPr>
            <p:custDataLst>
              <p:tags r:id="rId17"/>
            </p:custDataLst>
          </p:nvPr>
        </p:nvSpPr>
        <p:spPr>
          <a:xfrm>
            <a:off x="4031296" y="2199232"/>
            <a:ext cx="1144000" cy="67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kumimoji="1" lang="en-US" altLang="zh-CN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B" panose="00020600040101010101" charset="-122"/>
                <a:sym typeface="+mn-ea"/>
              </a:rPr>
              <a:t>02</a:t>
            </a:r>
            <a:endParaRPr kumimoji="1" lang="en-US" altLang="zh-CN" b="1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OPPOSans B" panose="00020600040101010101" charset="-122"/>
              <a:sym typeface="+mn-ea"/>
            </a:endParaRPr>
          </a:p>
        </p:txBody>
      </p:sp>
      <p:sp>
        <p:nvSpPr>
          <p:cNvPr id="22" name="标题 1"/>
          <p:cNvSpPr txBox="1"/>
          <p:nvPr>
            <p:custDataLst>
              <p:tags r:id="rId18"/>
            </p:custDataLst>
          </p:nvPr>
        </p:nvSpPr>
        <p:spPr>
          <a:xfrm>
            <a:off x="1427796" y="2199232"/>
            <a:ext cx="1144000" cy="67676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800" b="1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B" panose="00020600040101010101" charset="-122"/>
              </a:rPr>
              <a:t>01</a:t>
            </a:r>
            <a:endParaRPr kumimoji="1" lang="zh-CN" altLang="en-US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23" name="标题 1"/>
          <p:cNvSpPr txBox="1"/>
          <p:nvPr/>
        </p:nvSpPr>
        <p:spPr>
          <a:xfrm rot="5400000">
            <a:off x="-142449" y="550399"/>
            <a:ext cx="612000" cy="32710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 rot="5400000">
            <a:off x="2867397" y="-1986051"/>
            <a:ext cx="612000" cy="5400000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0400" y="479950"/>
            <a:ext cx="10858501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>
            <a:no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前端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功能模块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7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20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alphaModFix amt="20000"/>
          </a:blip>
          <a:srcRect/>
          <a:stretch>
            <a:fillRect/>
          </a:stretch>
        </p:blipFill>
        <p:spPr>
          <a:xfrm>
            <a:off x="879789" y="1747522"/>
            <a:ext cx="4982502" cy="4295257"/>
          </a:xfrm>
          <a:custGeom>
            <a:avLst/>
            <a:gdLst>
              <a:gd name="connsiteX0" fmla="*/ 1243785 w 4922520"/>
              <a:gd name="connsiteY0" fmla="*/ 0 h 4243550"/>
              <a:gd name="connsiteX1" fmla="*/ 3678735 w 4922520"/>
              <a:gd name="connsiteY1" fmla="*/ 0 h 4243550"/>
              <a:gd name="connsiteX2" fmla="*/ 4922520 w 4922520"/>
              <a:gd name="connsiteY2" fmla="*/ 2121775 h 4243550"/>
              <a:gd name="connsiteX3" fmla="*/ 3678735 w 4922520"/>
              <a:gd name="connsiteY3" fmla="*/ 4243550 h 4243550"/>
              <a:gd name="connsiteX4" fmla="*/ 1243785 w 4922520"/>
              <a:gd name="connsiteY4" fmla="*/ 4243550 h 4243550"/>
              <a:gd name="connsiteX5" fmla="*/ 0 w 4922520"/>
              <a:gd name="connsiteY5" fmla="*/ 2121775 h 4243550"/>
            </a:gdLst>
            <a:ahLst/>
            <a:cxnLst/>
            <a:rect l="l" t="t" r="r" b="b"/>
            <a:pathLst>
              <a:path w="4922520" h="4243550">
                <a:moveTo>
                  <a:pt x="1243785" y="0"/>
                </a:moveTo>
                <a:lnTo>
                  <a:pt x="3678735" y="0"/>
                </a:lnTo>
                <a:lnTo>
                  <a:pt x="4922520" y="2121775"/>
                </a:lnTo>
                <a:lnTo>
                  <a:pt x="3678735" y="4243550"/>
                </a:lnTo>
                <a:lnTo>
                  <a:pt x="1243785" y="4243550"/>
                </a:lnTo>
                <a:lnTo>
                  <a:pt x="0" y="212177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6" name="标题 1"/>
          <p:cNvSpPr txBox="1"/>
          <p:nvPr/>
        </p:nvSpPr>
        <p:spPr>
          <a:xfrm>
            <a:off x="-104173" y="3685946"/>
            <a:ext cx="6857626" cy="3172054"/>
          </a:xfrm>
          <a:custGeom>
            <a:avLst/>
            <a:gdLst>
              <a:gd name="connsiteX0" fmla="*/ 2338807 w 6367441"/>
              <a:gd name="connsiteY0" fmla="*/ 0 h 2945315"/>
              <a:gd name="connsiteX1" fmla="*/ 4029943 w 6367441"/>
              <a:gd name="connsiteY1" fmla="*/ 501 h 2945315"/>
              <a:gd name="connsiteX2" fmla="*/ 4151141 w 6367441"/>
              <a:gd name="connsiteY2" fmla="*/ 155282 h 2945315"/>
              <a:gd name="connsiteX3" fmla="*/ 4303396 w 6367441"/>
              <a:gd name="connsiteY3" fmla="*/ 348164 h 2945315"/>
              <a:gd name="connsiteX4" fmla="*/ 4514788 w 6367441"/>
              <a:gd name="connsiteY4" fmla="*/ 614567 h 2945315"/>
              <a:gd name="connsiteX5" fmla="*/ 5585512 w 6367441"/>
              <a:gd name="connsiteY5" fmla="*/ 1961064 h 2945315"/>
              <a:gd name="connsiteX6" fmla="*/ 5822903 w 6367441"/>
              <a:gd name="connsiteY6" fmla="*/ 2259514 h 2945315"/>
              <a:gd name="connsiteX7" fmla="*/ 6115444 w 6367441"/>
              <a:gd name="connsiteY7" fmla="*/ 2627814 h 2945315"/>
              <a:gd name="connsiteX8" fmla="*/ 6361093 w 6367441"/>
              <a:gd name="connsiteY8" fmla="*/ 2937273 h 2945315"/>
              <a:gd name="connsiteX9" fmla="*/ 6367441 w 6367441"/>
              <a:gd name="connsiteY9" fmla="*/ 2945315 h 2945315"/>
              <a:gd name="connsiteX10" fmla="*/ 0 w 6367441"/>
              <a:gd name="connsiteY10" fmla="*/ 2945315 h 2945315"/>
              <a:gd name="connsiteX11" fmla="*/ 50136 w 6367441"/>
              <a:gd name="connsiteY11" fmla="*/ 2881793 h 2945315"/>
              <a:gd name="connsiteX12" fmla="*/ 630760 w 6367441"/>
              <a:gd name="connsiteY12" fmla="*/ 2151793 h 2945315"/>
              <a:gd name="connsiteX13" fmla="*/ 1069378 w 6367441"/>
              <a:gd name="connsiteY13" fmla="*/ 1599797 h 2945315"/>
              <a:gd name="connsiteX14" fmla="*/ 1256597 w 6367441"/>
              <a:gd name="connsiteY14" fmla="*/ 1364164 h 2945315"/>
              <a:gd name="connsiteX15" fmla="*/ 1549613 w 6367441"/>
              <a:gd name="connsiteY15" fmla="*/ 995864 h 2945315"/>
              <a:gd name="connsiteX16" fmla="*/ 2096411 w 6367441"/>
              <a:gd name="connsiteY16" fmla="*/ 306257 h 2945315"/>
            </a:gdLst>
            <a:ahLst/>
            <a:cxnLst/>
            <a:rect l="l" t="t" r="r" b="b"/>
            <a:pathLst>
              <a:path w="6367441" h="2945315">
                <a:moveTo>
                  <a:pt x="2338807" y="0"/>
                </a:moveTo>
                <a:lnTo>
                  <a:pt x="4029943" y="501"/>
                </a:lnTo>
                <a:lnTo>
                  <a:pt x="4151141" y="155282"/>
                </a:lnTo>
                <a:cubicBezTo>
                  <a:pt x="4217800" y="240412"/>
                  <a:pt x="4286316" y="327209"/>
                  <a:pt x="4303396" y="348164"/>
                </a:cubicBezTo>
                <a:cubicBezTo>
                  <a:pt x="4320478" y="369119"/>
                  <a:pt x="4415605" y="489000"/>
                  <a:pt x="4514788" y="614567"/>
                </a:cubicBezTo>
                <a:cubicBezTo>
                  <a:pt x="4733298" y="891199"/>
                  <a:pt x="5457779" y="1802277"/>
                  <a:pt x="5585512" y="1961064"/>
                </a:cubicBezTo>
                <a:cubicBezTo>
                  <a:pt x="5636082" y="2023929"/>
                  <a:pt x="5742907" y="2158231"/>
                  <a:pt x="5822903" y="2259514"/>
                </a:cubicBezTo>
                <a:cubicBezTo>
                  <a:pt x="5902898" y="2360797"/>
                  <a:pt x="6034541" y="2526531"/>
                  <a:pt x="6115444" y="2627814"/>
                </a:cubicBezTo>
                <a:cubicBezTo>
                  <a:pt x="6176123" y="2703776"/>
                  <a:pt x="6274109" y="2827244"/>
                  <a:pt x="6361093" y="2937273"/>
                </a:cubicBezTo>
                <a:lnTo>
                  <a:pt x="6367441" y="2945315"/>
                </a:lnTo>
                <a:lnTo>
                  <a:pt x="0" y="2945315"/>
                </a:lnTo>
                <a:lnTo>
                  <a:pt x="50136" y="2881793"/>
                </a:lnTo>
                <a:cubicBezTo>
                  <a:pt x="186554" y="2710172"/>
                  <a:pt x="447835" y="2381673"/>
                  <a:pt x="630760" y="2151793"/>
                </a:cubicBezTo>
                <a:cubicBezTo>
                  <a:pt x="813684" y="1921914"/>
                  <a:pt x="1011063" y="1673516"/>
                  <a:pt x="1069378" y="1599797"/>
                </a:cubicBezTo>
                <a:cubicBezTo>
                  <a:pt x="1127694" y="1526079"/>
                  <a:pt x="1211943" y="1420044"/>
                  <a:pt x="1256597" y="1364164"/>
                </a:cubicBezTo>
                <a:cubicBezTo>
                  <a:pt x="1301251" y="1308284"/>
                  <a:pt x="1433108" y="1142549"/>
                  <a:pt x="1549613" y="995864"/>
                </a:cubicBezTo>
                <a:cubicBezTo>
                  <a:pt x="1841504" y="628357"/>
                  <a:pt x="1825667" y="648331"/>
                  <a:pt x="2096411" y="30625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8165" y="3726462"/>
            <a:ext cx="6518457" cy="3131538"/>
          </a:xfrm>
          <a:custGeom>
            <a:avLst/>
            <a:gdLst>
              <a:gd name="connsiteX0" fmla="*/ 2197680 w 6052516"/>
              <a:gd name="connsiteY0" fmla="*/ 0 h 2907695"/>
              <a:gd name="connsiteX1" fmla="*/ 3845733 w 6052516"/>
              <a:gd name="connsiteY1" fmla="*/ 12094 h 2907695"/>
              <a:gd name="connsiteX2" fmla="*/ 3873289 w 6052516"/>
              <a:gd name="connsiteY2" fmla="*/ 47019 h 2907695"/>
              <a:gd name="connsiteX3" fmla="*/ 4582397 w 6052516"/>
              <a:gd name="connsiteY3" fmla="*/ 977294 h 2907695"/>
              <a:gd name="connsiteX4" fmla="*/ 5540331 w 6052516"/>
              <a:gd name="connsiteY4" fmla="*/ 2235249 h 2907695"/>
              <a:gd name="connsiteX5" fmla="*/ 5994992 w 6052516"/>
              <a:gd name="connsiteY5" fmla="*/ 2832061 h 2907695"/>
              <a:gd name="connsiteX6" fmla="*/ 6052516 w 6052516"/>
              <a:gd name="connsiteY6" fmla="*/ 2907695 h 2907695"/>
              <a:gd name="connsiteX7" fmla="*/ 0 w 6052516"/>
              <a:gd name="connsiteY7" fmla="*/ 2907695 h 2907695"/>
              <a:gd name="connsiteX8" fmla="*/ 61883 w 6052516"/>
              <a:gd name="connsiteY8" fmla="*/ 2824801 h 2907695"/>
              <a:gd name="connsiteX9" fmla="*/ 1149937 w 6052516"/>
              <a:gd name="connsiteY9" fmla="*/ 1378163 h 2907695"/>
              <a:gd name="connsiteX10" fmla="*/ 1571960 w 6052516"/>
              <a:gd name="connsiteY10" fmla="*/ 824463 h 2907695"/>
              <a:gd name="connsiteX11" fmla="*/ 1989106 w 6052516"/>
              <a:gd name="connsiteY11" fmla="*/ 274672 h 2907695"/>
            </a:gdLst>
            <a:ahLst/>
            <a:cxnLst/>
            <a:rect l="l" t="t" r="r" b="b"/>
            <a:pathLst>
              <a:path w="6052516" h="2907695">
                <a:moveTo>
                  <a:pt x="2197680" y="0"/>
                </a:moveTo>
                <a:lnTo>
                  <a:pt x="3845733" y="12094"/>
                </a:lnTo>
                <a:lnTo>
                  <a:pt x="3873289" y="47019"/>
                </a:lnTo>
                <a:cubicBezTo>
                  <a:pt x="3888445" y="66228"/>
                  <a:pt x="4207544" y="484851"/>
                  <a:pt x="4582397" y="977294"/>
                </a:cubicBezTo>
                <a:cubicBezTo>
                  <a:pt x="4957251" y="1469737"/>
                  <a:pt x="5388322" y="2035816"/>
                  <a:pt x="5540331" y="2235249"/>
                </a:cubicBezTo>
                <a:cubicBezTo>
                  <a:pt x="5732581" y="2487477"/>
                  <a:pt x="5880757" y="2681935"/>
                  <a:pt x="5994992" y="2832061"/>
                </a:cubicBezTo>
                <a:lnTo>
                  <a:pt x="6052516" y="2907695"/>
                </a:lnTo>
                <a:lnTo>
                  <a:pt x="0" y="2907695"/>
                </a:lnTo>
                <a:lnTo>
                  <a:pt x="61883" y="2824801"/>
                </a:lnTo>
                <a:cubicBezTo>
                  <a:pt x="438845" y="2320254"/>
                  <a:pt x="974379" y="1607291"/>
                  <a:pt x="1149937" y="1378163"/>
                </a:cubicBezTo>
                <a:cubicBezTo>
                  <a:pt x="1267334" y="1224944"/>
                  <a:pt x="1457244" y="975779"/>
                  <a:pt x="1571960" y="824463"/>
                </a:cubicBezTo>
                <a:cubicBezTo>
                  <a:pt x="1686676" y="673148"/>
                  <a:pt x="1874391" y="425742"/>
                  <a:pt x="1989106" y="274672"/>
                </a:cubicBezTo>
                <a:close/>
              </a:path>
            </a:pathLst>
          </a:custGeom>
          <a:gradFill>
            <a:gsLst>
              <a:gs pos="3000">
                <a:schemeClr val="accent1">
                  <a:alpha val="0"/>
                </a:schemeClr>
              </a:gs>
              <a:gs pos="7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3838601" y="5025066"/>
            <a:ext cx="2492866" cy="383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179573" y="4998842"/>
            <a:ext cx="2492866" cy="383517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标题 1"/>
          <p:cNvSpPr txBox="1"/>
          <p:nvPr/>
        </p:nvSpPr>
        <p:spPr>
          <a:xfrm>
            <a:off x="508042" y="1377389"/>
            <a:ext cx="5615824" cy="3791590"/>
          </a:xfrm>
          <a:custGeom>
            <a:avLst/>
            <a:gdLst/>
            <a:ahLst/>
            <a:cxnLst/>
            <a:rect l="0" t="0" r="0" b="0"/>
            <a:pathLst>
              <a:path w="4965919" h="3352801">
                <a:moveTo>
                  <a:pt x="1204895" y="41275"/>
                </a:moveTo>
                <a:cubicBezTo>
                  <a:pt x="1176823" y="77556"/>
                  <a:pt x="1027627" y="337752"/>
                  <a:pt x="882659" y="603250"/>
                </a:cubicBezTo>
                <a:cubicBezTo>
                  <a:pt x="838699" y="683759"/>
                  <a:pt x="787618" y="791961"/>
                  <a:pt x="787618" y="804569"/>
                </a:cubicBezTo>
                <a:cubicBezTo>
                  <a:pt x="787618" y="807305"/>
                  <a:pt x="754409" y="860283"/>
                  <a:pt x="713821" y="922297"/>
                </a:cubicBezTo>
                <a:cubicBezTo>
                  <a:pt x="673232" y="984311"/>
                  <a:pt x="622729" y="1066482"/>
                  <a:pt x="601592" y="1104900"/>
                </a:cubicBezTo>
                <a:cubicBezTo>
                  <a:pt x="580455" y="1143318"/>
                  <a:pt x="505625" y="1277620"/>
                  <a:pt x="435303" y="1403350"/>
                </a:cubicBezTo>
                <a:cubicBezTo>
                  <a:pt x="325618" y="1599461"/>
                  <a:pt x="178018" y="1884684"/>
                  <a:pt x="178018" y="1900531"/>
                </a:cubicBezTo>
                <a:cubicBezTo>
                  <a:pt x="178018" y="1903266"/>
                  <a:pt x="161772" y="1923965"/>
                  <a:pt x="141917" y="1946527"/>
                </a:cubicBezTo>
                <a:cubicBezTo>
                  <a:pt x="122061" y="1969090"/>
                  <a:pt x="82007" y="2039850"/>
                  <a:pt x="52908" y="2103771"/>
                </a:cubicBezTo>
                <a:lnTo>
                  <a:pt x="0" y="2219992"/>
                </a:lnTo>
                <a:lnTo>
                  <a:pt x="69959" y="2343524"/>
                </a:lnTo>
                <a:cubicBezTo>
                  <a:pt x="108437" y="2411467"/>
                  <a:pt x="139918" y="2468709"/>
                  <a:pt x="139918" y="2470729"/>
                </a:cubicBezTo>
                <a:cubicBezTo>
                  <a:pt x="139918" y="2472749"/>
                  <a:pt x="165635" y="2517901"/>
                  <a:pt x="197068" y="2571066"/>
                </a:cubicBezTo>
                <a:cubicBezTo>
                  <a:pt x="228501" y="2624232"/>
                  <a:pt x="254218" y="2670173"/>
                  <a:pt x="254218" y="2673157"/>
                </a:cubicBezTo>
                <a:cubicBezTo>
                  <a:pt x="254218" y="2676141"/>
                  <a:pt x="271928" y="2708618"/>
                  <a:pt x="293574" y="2745330"/>
                </a:cubicBezTo>
                <a:cubicBezTo>
                  <a:pt x="315219" y="2782040"/>
                  <a:pt x="349105" y="2843728"/>
                  <a:pt x="368875" y="2882413"/>
                </a:cubicBezTo>
                <a:cubicBezTo>
                  <a:pt x="388645" y="2921098"/>
                  <a:pt x="452711" y="3038475"/>
                  <a:pt x="511243" y="3143250"/>
                </a:cubicBezTo>
                <a:lnTo>
                  <a:pt x="617667" y="3333750"/>
                </a:lnTo>
                <a:lnTo>
                  <a:pt x="886793" y="3343533"/>
                </a:lnTo>
                <a:cubicBezTo>
                  <a:pt x="1034811" y="3348913"/>
                  <a:pt x="1155918" y="3348481"/>
                  <a:pt x="1155918" y="3342573"/>
                </a:cubicBezTo>
                <a:cubicBezTo>
                  <a:pt x="1155918" y="3336665"/>
                  <a:pt x="1094870" y="3226535"/>
                  <a:pt x="1020255" y="3097840"/>
                </a:cubicBezTo>
                <a:cubicBezTo>
                  <a:pt x="945640" y="2969146"/>
                  <a:pt x="802800" y="2718564"/>
                  <a:pt x="702833" y="2540992"/>
                </a:cubicBezTo>
                <a:lnTo>
                  <a:pt x="521074" y="2218133"/>
                </a:lnTo>
                <a:lnTo>
                  <a:pt x="732819" y="1829792"/>
                </a:lnTo>
                <a:cubicBezTo>
                  <a:pt x="849279" y="1616204"/>
                  <a:pt x="950689" y="1430020"/>
                  <a:pt x="958176" y="1416050"/>
                </a:cubicBezTo>
                <a:cubicBezTo>
                  <a:pt x="965663" y="1402080"/>
                  <a:pt x="1091415" y="1189161"/>
                  <a:pt x="1237626" y="942898"/>
                </a:cubicBezTo>
                <a:lnTo>
                  <a:pt x="1503463" y="495145"/>
                </a:lnTo>
                <a:lnTo>
                  <a:pt x="3458881" y="488950"/>
                </a:lnTo>
                <a:lnTo>
                  <a:pt x="3552000" y="646832"/>
                </a:lnTo>
                <a:cubicBezTo>
                  <a:pt x="3603214" y="733667"/>
                  <a:pt x="3645118" y="806067"/>
                  <a:pt x="3645118" y="807722"/>
                </a:cubicBezTo>
                <a:cubicBezTo>
                  <a:pt x="3645118" y="809376"/>
                  <a:pt x="3679408" y="868812"/>
                  <a:pt x="3721318" y="939800"/>
                </a:cubicBezTo>
                <a:cubicBezTo>
                  <a:pt x="3763228" y="1010788"/>
                  <a:pt x="3797518" y="1070490"/>
                  <a:pt x="3797518" y="1072469"/>
                </a:cubicBezTo>
                <a:cubicBezTo>
                  <a:pt x="3797518" y="1075609"/>
                  <a:pt x="3924224" y="1307159"/>
                  <a:pt x="4006378" y="1454150"/>
                </a:cubicBezTo>
                <a:cubicBezTo>
                  <a:pt x="4117349" y="1652702"/>
                  <a:pt x="4414292" y="2170086"/>
                  <a:pt x="4429222" y="2190900"/>
                </a:cubicBezTo>
                <a:cubicBezTo>
                  <a:pt x="4446086" y="2214410"/>
                  <a:pt x="4438330" y="2232545"/>
                  <a:pt x="4332084" y="2418012"/>
                </a:cubicBezTo>
                <a:cubicBezTo>
                  <a:pt x="4268578" y="2528871"/>
                  <a:pt x="4216618" y="2621207"/>
                  <a:pt x="4216618" y="2623202"/>
                </a:cubicBezTo>
                <a:cubicBezTo>
                  <a:pt x="4216618" y="2625198"/>
                  <a:pt x="4182328" y="2684912"/>
                  <a:pt x="4140418" y="2755900"/>
                </a:cubicBezTo>
                <a:cubicBezTo>
                  <a:pt x="4098508" y="2826888"/>
                  <a:pt x="4064218" y="2886185"/>
                  <a:pt x="4064218" y="2887669"/>
                </a:cubicBezTo>
                <a:cubicBezTo>
                  <a:pt x="4064218" y="2889154"/>
                  <a:pt x="4007510" y="2989962"/>
                  <a:pt x="3938199" y="3111686"/>
                </a:cubicBezTo>
                <a:cubicBezTo>
                  <a:pt x="3868890" y="3233410"/>
                  <a:pt x="3814934" y="3337456"/>
                  <a:pt x="3818299" y="3342901"/>
                </a:cubicBezTo>
                <a:cubicBezTo>
                  <a:pt x="3821664" y="3348345"/>
                  <a:pt x="3937680" y="3352800"/>
                  <a:pt x="4076113" y="3352800"/>
                </a:cubicBezTo>
                <a:cubicBezTo>
                  <a:pt x="4304880" y="3352800"/>
                  <a:pt x="4328400" y="3350775"/>
                  <a:pt x="4334307" y="3330575"/>
                </a:cubicBezTo>
                <a:cubicBezTo>
                  <a:pt x="4337882" y="3318351"/>
                  <a:pt x="4403459" y="3196908"/>
                  <a:pt x="4480035" y="3060700"/>
                </a:cubicBezTo>
                <a:cubicBezTo>
                  <a:pt x="4556612" y="2924492"/>
                  <a:pt x="4638011" y="2778760"/>
                  <a:pt x="4660923" y="2736850"/>
                </a:cubicBezTo>
                <a:cubicBezTo>
                  <a:pt x="4683835" y="2694940"/>
                  <a:pt x="4706717" y="2654935"/>
                  <a:pt x="4711771" y="2647950"/>
                </a:cubicBezTo>
                <a:cubicBezTo>
                  <a:pt x="4716825" y="2640965"/>
                  <a:pt x="4739499" y="2600960"/>
                  <a:pt x="4762158" y="2559050"/>
                </a:cubicBezTo>
                <a:cubicBezTo>
                  <a:pt x="4784817" y="2517140"/>
                  <a:pt x="4839933" y="2425167"/>
                  <a:pt x="4884638" y="2354665"/>
                </a:cubicBezTo>
                <a:cubicBezTo>
                  <a:pt x="4929342" y="2284163"/>
                  <a:pt x="4965918" y="2222378"/>
                  <a:pt x="4965918" y="2217364"/>
                </a:cubicBezTo>
                <a:cubicBezTo>
                  <a:pt x="4965918" y="2212349"/>
                  <a:pt x="4919297" y="2127158"/>
                  <a:pt x="4862316" y="2028048"/>
                </a:cubicBezTo>
                <a:cubicBezTo>
                  <a:pt x="4805335" y="1928939"/>
                  <a:pt x="4744450" y="1822133"/>
                  <a:pt x="4727016" y="1790700"/>
                </a:cubicBezTo>
                <a:cubicBezTo>
                  <a:pt x="4709582" y="1759267"/>
                  <a:pt x="4594106" y="1553527"/>
                  <a:pt x="4470404" y="1333500"/>
                </a:cubicBezTo>
                <a:cubicBezTo>
                  <a:pt x="4346702" y="1113473"/>
                  <a:pt x="4202664" y="856298"/>
                  <a:pt x="4150320" y="762000"/>
                </a:cubicBezTo>
                <a:cubicBezTo>
                  <a:pt x="4097976" y="667702"/>
                  <a:pt x="3999134" y="490538"/>
                  <a:pt x="3930670" y="368300"/>
                </a:cubicBezTo>
                <a:cubicBezTo>
                  <a:pt x="3764870" y="72274"/>
                  <a:pt x="3743942" y="34525"/>
                  <a:pt x="3735281" y="15875"/>
                </a:cubicBezTo>
                <a:cubicBezTo>
                  <a:pt x="3729456" y="3333"/>
                  <a:pt x="3466402" y="0"/>
                  <a:pt x="2482369" y="0"/>
                </a:cubicBezTo>
                <a:lnTo>
                  <a:pt x="123683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79678" y="1533148"/>
            <a:ext cx="5272552" cy="3615011"/>
          </a:xfrm>
          <a:custGeom>
            <a:avLst/>
            <a:gdLst/>
            <a:ahLst/>
            <a:cxnLst/>
            <a:rect l="0" t="0" r="0" b="0"/>
            <a:pathLst>
              <a:path w="4714141" h="3232151">
                <a:moveTo>
                  <a:pt x="1163342" y="15810"/>
                </a:moveTo>
                <a:cubicBezTo>
                  <a:pt x="1152914" y="21084"/>
                  <a:pt x="1130126" y="51117"/>
                  <a:pt x="1112702" y="82550"/>
                </a:cubicBezTo>
                <a:cubicBezTo>
                  <a:pt x="1077485" y="146079"/>
                  <a:pt x="303374" y="1519910"/>
                  <a:pt x="257553" y="1600200"/>
                </a:cubicBezTo>
                <a:cubicBezTo>
                  <a:pt x="187157" y="1723552"/>
                  <a:pt x="0" y="2093325"/>
                  <a:pt x="1327" y="2106435"/>
                </a:cubicBezTo>
                <a:cubicBezTo>
                  <a:pt x="2133" y="2114391"/>
                  <a:pt x="19581" y="2149475"/>
                  <a:pt x="40101" y="2184400"/>
                </a:cubicBezTo>
                <a:cubicBezTo>
                  <a:pt x="60621" y="2219325"/>
                  <a:pt x="191912" y="2450783"/>
                  <a:pt x="331858" y="2698750"/>
                </a:cubicBezTo>
                <a:cubicBezTo>
                  <a:pt x="471804" y="2946717"/>
                  <a:pt x="597226" y="3168174"/>
                  <a:pt x="610574" y="3190875"/>
                </a:cubicBezTo>
                <a:cubicBezTo>
                  <a:pt x="634495" y="3231558"/>
                  <a:pt x="636196" y="3232150"/>
                  <a:pt x="729163" y="3232150"/>
                </a:cubicBezTo>
                <a:cubicBezTo>
                  <a:pt x="790287" y="3232150"/>
                  <a:pt x="823483" y="3227146"/>
                  <a:pt x="823483" y="3217933"/>
                </a:cubicBezTo>
                <a:cubicBezTo>
                  <a:pt x="823483" y="3210113"/>
                  <a:pt x="728383" y="3037234"/>
                  <a:pt x="612151" y="2833758"/>
                </a:cubicBezTo>
                <a:cubicBezTo>
                  <a:pt x="495918" y="2630281"/>
                  <a:pt x="386433" y="2438083"/>
                  <a:pt x="368851" y="2406650"/>
                </a:cubicBezTo>
                <a:cubicBezTo>
                  <a:pt x="266811" y="2224224"/>
                  <a:pt x="201183" y="2103111"/>
                  <a:pt x="201183" y="2097227"/>
                </a:cubicBezTo>
                <a:cubicBezTo>
                  <a:pt x="201183" y="2076200"/>
                  <a:pt x="288117" y="1904251"/>
                  <a:pt x="388262" y="1727200"/>
                </a:cubicBezTo>
                <a:cubicBezTo>
                  <a:pt x="451476" y="1615440"/>
                  <a:pt x="514430" y="1503998"/>
                  <a:pt x="528160" y="1479550"/>
                </a:cubicBezTo>
                <a:cubicBezTo>
                  <a:pt x="747626" y="1088759"/>
                  <a:pt x="867271" y="881693"/>
                  <a:pt x="1002161" y="659215"/>
                </a:cubicBezTo>
                <a:cubicBezTo>
                  <a:pt x="1091492" y="511878"/>
                  <a:pt x="1174210" y="366146"/>
                  <a:pt x="1185979" y="335365"/>
                </a:cubicBezTo>
                <a:cubicBezTo>
                  <a:pt x="1197748" y="304584"/>
                  <a:pt x="1224414" y="257969"/>
                  <a:pt x="1245237" y="231775"/>
                </a:cubicBezTo>
                <a:lnTo>
                  <a:pt x="1283097" y="184150"/>
                </a:lnTo>
                <a:lnTo>
                  <a:pt x="3425254" y="184150"/>
                </a:lnTo>
                <a:lnTo>
                  <a:pt x="3451518" y="221035"/>
                </a:lnTo>
                <a:cubicBezTo>
                  <a:pt x="3465964" y="241323"/>
                  <a:pt x="3477783" y="261074"/>
                  <a:pt x="3477783" y="264927"/>
                </a:cubicBezTo>
                <a:cubicBezTo>
                  <a:pt x="3477783" y="272399"/>
                  <a:pt x="3506281" y="325321"/>
                  <a:pt x="3608676" y="508000"/>
                </a:cubicBezTo>
                <a:lnTo>
                  <a:pt x="3719019" y="704850"/>
                </a:lnTo>
                <a:cubicBezTo>
                  <a:pt x="3744470" y="750252"/>
                  <a:pt x="3907296" y="1038860"/>
                  <a:pt x="4080853" y="1346200"/>
                </a:cubicBezTo>
                <a:cubicBezTo>
                  <a:pt x="4254411" y="1653540"/>
                  <a:pt x="4418784" y="1945005"/>
                  <a:pt x="4446129" y="1993900"/>
                </a:cubicBezTo>
                <a:lnTo>
                  <a:pt x="4495846" y="2082800"/>
                </a:lnTo>
                <a:lnTo>
                  <a:pt x="4465048" y="2139950"/>
                </a:lnTo>
                <a:cubicBezTo>
                  <a:pt x="4448109" y="2171383"/>
                  <a:pt x="4345494" y="2354263"/>
                  <a:pt x="4237016" y="2546350"/>
                </a:cubicBezTo>
                <a:cubicBezTo>
                  <a:pt x="4069602" y="2842795"/>
                  <a:pt x="3973083" y="3026218"/>
                  <a:pt x="3973083" y="3047923"/>
                </a:cubicBezTo>
                <a:cubicBezTo>
                  <a:pt x="3973083" y="3050758"/>
                  <a:pt x="3950238" y="3083368"/>
                  <a:pt x="3922316" y="3120389"/>
                </a:cubicBezTo>
                <a:cubicBezTo>
                  <a:pt x="3850652" y="3215406"/>
                  <a:pt x="3859028" y="3232150"/>
                  <a:pt x="3978226" y="3232150"/>
                </a:cubicBezTo>
                <a:lnTo>
                  <a:pt x="4072269" y="3232150"/>
                </a:lnTo>
                <a:lnTo>
                  <a:pt x="4097429" y="3171825"/>
                </a:lnTo>
                <a:cubicBezTo>
                  <a:pt x="4111267" y="3138646"/>
                  <a:pt x="4133864" y="3091497"/>
                  <a:pt x="4147645" y="3067050"/>
                </a:cubicBezTo>
                <a:cubicBezTo>
                  <a:pt x="4623461" y="2222950"/>
                  <a:pt x="4628662" y="2213894"/>
                  <a:pt x="4677321" y="2144868"/>
                </a:cubicBezTo>
                <a:lnTo>
                  <a:pt x="4714140" y="2092637"/>
                </a:lnTo>
                <a:lnTo>
                  <a:pt x="4675235" y="2030568"/>
                </a:lnTo>
                <a:cubicBezTo>
                  <a:pt x="4653838" y="1996431"/>
                  <a:pt x="4620640" y="1939925"/>
                  <a:pt x="4601460" y="1905000"/>
                </a:cubicBezTo>
                <a:cubicBezTo>
                  <a:pt x="4582281" y="1870075"/>
                  <a:pt x="4519506" y="1758633"/>
                  <a:pt x="4461962" y="1657350"/>
                </a:cubicBezTo>
                <a:cubicBezTo>
                  <a:pt x="4081688" y="988046"/>
                  <a:pt x="3792830" y="477593"/>
                  <a:pt x="3718132" y="342900"/>
                </a:cubicBezTo>
                <a:cubicBezTo>
                  <a:pt x="3698763" y="307975"/>
                  <a:pt x="3646624" y="216535"/>
                  <a:pt x="3602267" y="139700"/>
                </a:cubicBezTo>
                <a:lnTo>
                  <a:pt x="3521617" y="0"/>
                </a:lnTo>
                <a:lnTo>
                  <a:pt x="2351959" y="3110"/>
                </a:lnTo>
                <a:cubicBezTo>
                  <a:pt x="1708648" y="4820"/>
                  <a:pt x="1173770" y="10535"/>
                  <a:pt x="1163342" y="1581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1514298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1583697" y="628039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1093779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11159211" y="628039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0673260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740486" y="628039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0252741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0327116" y="628039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45341" y="1537375"/>
            <a:ext cx="3651295" cy="13447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6600">
                <a:ln w="6287">
                  <a:solidFill>
                    <a:srgbClr val="000000">
                      <a:alpha val="100000"/>
                    </a:srgbClr>
                  </a:solidFill>
                </a:ln>
                <a:noFill/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601947" y="2728506"/>
            <a:ext cx="4608991" cy="12925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8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感谢观看</a:t>
            </a:r>
            <a:endParaRPr kumimoji="1" lang="en-US" altLang="zh-CN" sz="38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9" name="标题 1"/>
          <p:cNvSpPr txBox="1"/>
          <p:nvPr/>
        </p:nvSpPr>
        <p:spPr>
          <a:xfrm flipH="1">
            <a:off x="6321684" y="2045714"/>
            <a:ext cx="181570" cy="241241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90526" tIns="45263" rIns="90526" bIns="45263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 rot="1746788">
            <a:off x="11444397" y="2708258"/>
            <a:ext cx="263923" cy="350658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90526" tIns="45263" rIns="90526" bIns="45263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33" name="图片 32"/>
          <p:cNvPicPr>
            <a:picLocks noChangeAspect="1"/>
          </p:cNvPicPr>
          <p:nvPr/>
        </p:nvPicPr>
        <p:blipFill>
          <a:blip r:embed="rId5">
            <a:alphaModFix amt="100000"/>
          </a:blip>
          <a:srcRect/>
          <a:stretch>
            <a:fillRect/>
          </a:stretch>
        </p:blipFill>
        <p:spPr>
          <a:xfrm flipH="1">
            <a:off x="1146954" y="1195004"/>
            <a:ext cx="4467992" cy="4467992"/>
          </a:xfrm>
          <a:custGeom>
            <a:avLst/>
            <a:gdLst>
              <a:gd name="connsiteX0" fmla="*/ 4467992 w 4467992"/>
              <a:gd name="connsiteY0" fmla="*/ 0 h 4467992"/>
              <a:gd name="connsiteX1" fmla="*/ 0 w 4467992"/>
              <a:gd name="connsiteY1" fmla="*/ 0 h 4467992"/>
              <a:gd name="connsiteX2" fmla="*/ 0 w 4467992"/>
              <a:gd name="connsiteY2" fmla="*/ 4467992 h 4467992"/>
              <a:gd name="connsiteX3" fmla="*/ 4467992 w 4467992"/>
              <a:gd name="connsiteY3" fmla="*/ 4467992 h 4467992"/>
            </a:gdLst>
            <a:ahLst/>
            <a:cxnLst/>
            <a:rect l="l" t="t" r="r" b="b"/>
            <a:pathLst>
              <a:path w="4467992" h="4467992">
                <a:moveTo>
                  <a:pt x="4467992" y="0"/>
                </a:moveTo>
                <a:lnTo>
                  <a:pt x="0" y="0"/>
                </a:lnTo>
                <a:lnTo>
                  <a:pt x="0" y="4467992"/>
                </a:lnTo>
                <a:lnTo>
                  <a:pt x="4467992" y="4467992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38" name="文本框 37"/>
          <p:cNvSpPr txBox="1"/>
          <p:nvPr/>
        </p:nvSpPr>
        <p:spPr>
          <a:xfrm>
            <a:off x="6645275" y="4004945"/>
            <a:ext cx="406400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CN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计算机程序设计大赛  </a:t>
            </a:r>
            <a:r>
              <a:rPr kumimoji="1" lang="zh-CN" altLang="en-US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物联网赛道</a:t>
            </a:r>
            <a:r>
              <a:rPr kumimoji="1" lang="en-US" altLang="zh-CN" sz="20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    </a:t>
            </a:r>
            <a:endParaRPr kumimoji="1" lang="en-US" altLang="zh-CN" sz="20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6350" y="-25400"/>
            <a:ext cx="12179300" cy="6883400"/>
          </a:xfrm>
          <a:prstGeom prst="rect">
            <a:avLst/>
          </a:prstGeom>
          <a:solidFill>
            <a:schemeClr val="bg1"/>
          </a:solidFill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89711" y="2301828"/>
            <a:ext cx="2549606" cy="2803891"/>
          </a:xfrm>
          <a:custGeom>
            <a:avLst/>
            <a:gdLst>
              <a:gd name="connsiteX0" fmla="*/ 2266918 w 4533836"/>
              <a:gd name="connsiteY0" fmla="*/ 0 h 4986016"/>
              <a:gd name="connsiteX1" fmla="*/ 4533836 w 4533836"/>
              <a:gd name="connsiteY1" fmla="*/ 2266918 h 4986016"/>
              <a:gd name="connsiteX2" fmla="*/ 4533835 w 4533836"/>
              <a:gd name="connsiteY2" fmla="*/ 4986016 h 4986016"/>
              <a:gd name="connsiteX3" fmla="*/ 0 w 4533836"/>
              <a:gd name="connsiteY3" fmla="*/ 4986016 h 4986016"/>
              <a:gd name="connsiteX4" fmla="*/ 0 w 4533836"/>
              <a:gd name="connsiteY4" fmla="*/ 2266918 h 4986016"/>
              <a:gd name="connsiteX5" fmla="*/ 2266918 w 4533836"/>
              <a:gd name="connsiteY5" fmla="*/ 0 h 4986016"/>
            </a:gdLst>
            <a:ahLst/>
            <a:cxnLst/>
            <a:rect l="l" t="t" r="r" b="b"/>
            <a:pathLst>
              <a:path w="4533836" h="4986016">
                <a:moveTo>
                  <a:pt x="2266918" y="0"/>
                </a:moveTo>
                <a:cubicBezTo>
                  <a:pt x="3518902" y="0"/>
                  <a:pt x="4533836" y="1014934"/>
                  <a:pt x="4533836" y="2266918"/>
                </a:cubicBezTo>
                <a:lnTo>
                  <a:pt x="4533835" y="4986016"/>
                </a:lnTo>
                <a:lnTo>
                  <a:pt x="0" y="4986016"/>
                </a:lnTo>
                <a:lnTo>
                  <a:pt x="0" y="2266918"/>
                </a:lnTo>
                <a:cubicBezTo>
                  <a:pt x="0" y="1014934"/>
                  <a:pt x="1014934" y="0"/>
                  <a:pt x="2266918" y="0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 w="381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8900000">
            <a:off x="-280823" y="5683344"/>
            <a:ext cx="709623" cy="722423"/>
          </a:xfrm>
          <a:custGeom>
            <a:avLst/>
            <a:gdLst>
              <a:gd name="connsiteX0" fmla="*/ 16972 w 709623"/>
              <a:gd name="connsiteY0" fmla="*/ 577211 h 722423"/>
              <a:gd name="connsiteX1" fmla="*/ 16972 w 709623"/>
              <a:gd name="connsiteY1" fmla="*/ 619688 h 722423"/>
              <a:gd name="connsiteX2" fmla="*/ 0 w 709623"/>
              <a:gd name="connsiteY2" fmla="*/ 605825 h 722423"/>
              <a:gd name="connsiteX3" fmla="*/ 0 w 709623"/>
              <a:gd name="connsiteY3" fmla="*/ 594183 h 722423"/>
              <a:gd name="connsiteX4" fmla="*/ 55466 w 709623"/>
              <a:gd name="connsiteY4" fmla="*/ 538717 h 722423"/>
              <a:gd name="connsiteX5" fmla="*/ 55466 w 709623"/>
              <a:gd name="connsiteY5" fmla="*/ 651132 h 722423"/>
              <a:gd name="connsiteX6" fmla="*/ 38494 w 709623"/>
              <a:gd name="connsiteY6" fmla="*/ 637268 h 722423"/>
              <a:gd name="connsiteX7" fmla="*/ 38494 w 709623"/>
              <a:gd name="connsiteY7" fmla="*/ 555689 h 722423"/>
              <a:gd name="connsiteX8" fmla="*/ 93912 w 709623"/>
              <a:gd name="connsiteY8" fmla="*/ 500271 h 722423"/>
              <a:gd name="connsiteX9" fmla="*/ 93912 w 709623"/>
              <a:gd name="connsiteY9" fmla="*/ 671952 h 722423"/>
              <a:gd name="connsiteX10" fmla="*/ 76939 w 709623"/>
              <a:gd name="connsiteY10" fmla="*/ 663021 h 722423"/>
              <a:gd name="connsiteX11" fmla="*/ 76939 w 709623"/>
              <a:gd name="connsiteY11" fmla="*/ 517244 h 722423"/>
              <a:gd name="connsiteX12" fmla="*/ 132405 w 709623"/>
              <a:gd name="connsiteY12" fmla="*/ 461778 h 722423"/>
              <a:gd name="connsiteX13" fmla="*/ 132405 w 709623"/>
              <a:gd name="connsiteY13" fmla="*/ 692014 h 722423"/>
              <a:gd name="connsiteX14" fmla="*/ 131560 w 709623"/>
              <a:gd name="connsiteY14" fmla="*/ 691763 h 722423"/>
              <a:gd name="connsiteX15" fmla="*/ 115433 w 709623"/>
              <a:gd name="connsiteY15" fmla="*/ 683277 h 722423"/>
              <a:gd name="connsiteX16" fmla="*/ 115433 w 709623"/>
              <a:gd name="connsiteY16" fmla="*/ 478750 h 722423"/>
              <a:gd name="connsiteX17" fmla="*/ 170906 w 709623"/>
              <a:gd name="connsiteY17" fmla="*/ 423277 h 722423"/>
              <a:gd name="connsiteX18" fmla="*/ 170906 w 709623"/>
              <a:gd name="connsiteY18" fmla="*/ 703424 h 722423"/>
              <a:gd name="connsiteX19" fmla="*/ 153935 w 709623"/>
              <a:gd name="connsiteY19" fmla="*/ 698395 h 722423"/>
              <a:gd name="connsiteX20" fmla="*/ 153934 w 709623"/>
              <a:gd name="connsiteY20" fmla="*/ 440249 h 722423"/>
              <a:gd name="connsiteX21" fmla="*/ 209384 w 709623"/>
              <a:gd name="connsiteY21" fmla="*/ 384800 h 722423"/>
              <a:gd name="connsiteX22" fmla="*/ 209383 w 709623"/>
              <a:gd name="connsiteY22" fmla="*/ 714828 h 722423"/>
              <a:gd name="connsiteX23" fmla="*/ 192411 w 709623"/>
              <a:gd name="connsiteY23" fmla="*/ 709797 h 722423"/>
              <a:gd name="connsiteX24" fmla="*/ 192412 w 709623"/>
              <a:gd name="connsiteY24" fmla="*/ 401772 h 722423"/>
              <a:gd name="connsiteX25" fmla="*/ 247845 w 709623"/>
              <a:gd name="connsiteY25" fmla="*/ 346338 h 722423"/>
              <a:gd name="connsiteX26" fmla="*/ 247845 w 709623"/>
              <a:gd name="connsiteY26" fmla="*/ 718732 h 722423"/>
              <a:gd name="connsiteX27" fmla="*/ 230872 w 709623"/>
              <a:gd name="connsiteY27" fmla="*/ 717105 h 722423"/>
              <a:gd name="connsiteX28" fmla="*/ 230872 w 709623"/>
              <a:gd name="connsiteY28" fmla="*/ 363311 h 722423"/>
              <a:gd name="connsiteX29" fmla="*/ 286356 w 709623"/>
              <a:gd name="connsiteY29" fmla="*/ 307827 h 722423"/>
              <a:gd name="connsiteX30" fmla="*/ 286356 w 709623"/>
              <a:gd name="connsiteY30" fmla="*/ 722423 h 722423"/>
              <a:gd name="connsiteX31" fmla="*/ 269384 w 709623"/>
              <a:gd name="connsiteY31" fmla="*/ 720797 h 722423"/>
              <a:gd name="connsiteX32" fmla="*/ 269384 w 709623"/>
              <a:gd name="connsiteY32" fmla="*/ 324799 h 722423"/>
              <a:gd name="connsiteX33" fmla="*/ 324800 w 709623"/>
              <a:gd name="connsiteY33" fmla="*/ 269383 h 722423"/>
              <a:gd name="connsiteX34" fmla="*/ 324800 w 709623"/>
              <a:gd name="connsiteY34" fmla="*/ 719783 h 722423"/>
              <a:gd name="connsiteX35" fmla="*/ 307828 w 709623"/>
              <a:gd name="connsiteY35" fmla="*/ 721410 h 722423"/>
              <a:gd name="connsiteX36" fmla="*/ 307828 w 709623"/>
              <a:gd name="connsiteY36" fmla="*/ 286355 h 722423"/>
              <a:gd name="connsiteX37" fmla="*/ 363327 w 709623"/>
              <a:gd name="connsiteY37" fmla="*/ 230856 h 722423"/>
              <a:gd name="connsiteX38" fmla="*/ 363327 w 709623"/>
              <a:gd name="connsiteY38" fmla="*/ 716091 h 722423"/>
              <a:gd name="connsiteX39" fmla="*/ 346356 w 709623"/>
              <a:gd name="connsiteY39" fmla="*/ 717717 h 722423"/>
              <a:gd name="connsiteX40" fmla="*/ 346355 w 709623"/>
              <a:gd name="connsiteY40" fmla="*/ 247828 h 722423"/>
              <a:gd name="connsiteX41" fmla="*/ 401762 w 709623"/>
              <a:gd name="connsiteY41" fmla="*/ 192421 h 722423"/>
              <a:gd name="connsiteX42" fmla="*/ 401762 w 709623"/>
              <a:gd name="connsiteY42" fmla="*/ 706668 h 722423"/>
              <a:gd name="connsiteX43" fmla="*/ 384790 w 709623"/>
              <a:gd name="connsiteY43" fmla="*/ 711698 h 722423"/>
              <a:gd name="connsiteX44" fmla="*/ 384790 w 709623"/>
              <a:gd name="connsiteY44" fmla="*/ 209393 h 722423"/>
              <a:gd name="connsiteX45" fmla="*/ 440273 w 709623"/>
              <a:gd name="connsiteY45" fmla="*/ 153910 h 722423"/>
              <a:gd name="connsiteX46" fmla="*/ 440273 w 709623"/>
              <a:gd name="connsiteY46" fmla="*/ 695255 h 722423"/>
              <a:gd name="connsiteX47" fmla="*/ 423301 w 709623"/>
              <a:gd name="connsiteY47" fmla="*/ 700285 h 722423"/>
              <a:gd name="connsiteX48" fmla="*/ 423301 w 709623"/>
              <a:gd name="connsiteY48" fmla="*/ 170882 h 722423"/>
              <a:gd name="connsiteX49" fmla="*/ 478750 w 709623"/>
              <a:gd name="connsiteY49" fmla="*/ 115433 h 722423"/>
              <a:gd name="connsiteX50" fmla="*/ 478750 w 709623"/>
              <a:gd name="connsiteY50" fmla="*/ 677715 h 722423"/>
              <a:gd name="connsiteX51" fmla="*/ 461778 w 709623"/>
              <a:gd name="connsiteY51" fmla="*/ 686646 h 722423"/>
              <a:gd name="connsiteX52" fmla="*/ 461778 w 709623"/>
              <a:gd name="connsiteY52" fmla="*/ 132405 h 722423"/>
              <a:gd name="connsiteX53" fmla="*/ 517244 w 709623"/>
              <a:gd name="connsiteY53" fmla="*/ 76939 h 722423"/>
              <a:gd name="connsiteX54" fmla="*/ 517244 w 709623"/>
              <a:gd name="connsiteY54" fmla="*/ 657458 h 722423"/>
              <a:gd name="connsiteX55" fmla="*/ 500273 w 709623"/>
              <a:gd name="connsiteY55" fmla="*/ 666390 h 722423"/>
              <a:gd name="connsiteX56" fmla="*/ 500272 w 709623"/>
              <a:gd name="connsiteY56" fmla="*/ 93911 h 722423"/>
              <a:gd name="connsiteX57" fmla="*/ 555723 w 709623"/>
              <a:gd name="connsiteY57" fmla="*/ 38460 h 722423"/>
              <a:gd name="connsiteX58" fmla="*/ 555723 w 709623"/>
              <a:gd name="connsiteY58" fmla="*/ 628607 h 722423"/>
              <a:gd name="connsiteX59" fmla="*/ 538751 w 709623"/>
              <a:gd name="connsiteY59" fmla="*/ 642470 h 722423"/>
              <a:gd name="connsiteX60" fmla="*/ 538751 w 709623"/>
              <a:gd name="connsiteY60" fmla="*/ 55432 h 722423"/>
              <a:gd name="connsiteX61" fmla="*/ 692651 w 709623"/>
              <a:gd name="connsiteY61" fmla="*/ 157699 h 722423"/>
              <a:gd name="connsiteX62" fmla="*/ 709623 w 709623"/>
              <a:gd name="connsiteY62" fmla="*/ 214966 h 722423"/>
              <a:gd name="connsiteX63" fmla="*/ 709623 w 709623"/>
              <a:gd name="connsiteY63" fmla="*/ 379229 h 722423"/>
              <a:gd name="connsiteX64" fmla="*/ 692651 w 709623"/>
              <a:gd name="connsiteY64" fmla="*/ 436497 h 722423"/>
              <a:gd name="connsiteX65" fmla="*/ 654207 w 709623"/>
              <a:gd name="connsiteY65" fmla="*/ 75536 h 722423"/>
              <a:gd name="connsiteX66" fmla="*/ 671179 w 709623"/>
              <a:gd name="connsiteY66" fmla="*/ 107787 h 722423"/>
              <a:gd name="connsiteX67" fmla="*/ 671179 w 709623"/>
              <a:gd name="connsiteY67" fmla="*/ 486408 h 722423"/>
              <a:gd name="connsiteX68" fmla="*/ 654207 w 709623"/>
              <a:gd name="connsiteY68" fmla="*/ 518659 h 722423"/>
              <a:gd name="connsiteX69" fmla="*/ 615712 w 709623"/>
              <a:gd name="connsiteY69" fmla="*/ 23873 h 722423"/>
              <a:gd name="connsiteX70" fmla="*/ 632684 w 709623"/>
              <a:gd name="connsiteY70" fmla="*/ 44650 h 722423"/>
              <a:gd name="connsiteX71" fmla="*/ 632684 w 709623"/>
              <a:gd name="connsiteY71" fmla="*/ 549545 h 722423"/>
              <a:gd name="connsiteX72" fmla="*/ 615712 w 709623"/>
              <a:gd name="connsiteY72" fmla="*/ 570322 h 722423"/>
              <a:gd name="connsiteX73" fmla="*/ 594183 w 709623"/>
              <a:gd name="connsiteY73" fmla="*/ 0 h 722423"/>
              <a:gd name="connsiteX74" fmla="*/ 594183 w 709623"/>
              <a:gd name="connsiteY74" fmla="*/ 596679 h 722423"/>
              <a:gd name="connsiteX75" fmla="*/ 592927 w 709623"/>
              <a:gd name="connsiteY75" fmla="*/ 598217 h 722423"/>
              <a:gd name="connsiteX76" fmla="*/ 577211 w 709623"/>
              <a:gd name="connsiteY76" fmla="*/ 611055 h 722423"/>
              <a:gd name="connsiteX77" fmla="*/ 577211 w 709623"/>
              <a:gd name="connsiteY77" fmla="*/ 16972 h 722423"/>
            </a:gdLst>
            <a:ahLst/>
            <a:cxnLst/>
            <a:rect l="l" t="t" r="r" b="b"/>
            <a:pathLst>
              <a:path w="709623" h="722423">
                <a:moveTo>
                  <a:pt x="16972" y="577211"/>
                </a:moveTo>
                <a:lnTo>
                  <a:pt x="16972" y="619688"/>
                </a:lnTo>
                <a:lnTo>
                  <a:pt x="0" y="605825"/>
                </a:lnTo>
                <a:lnTo>
                  <a:pt x="0" y="594183"/>
                </a:lnTo>
                <a:close/>
                <a:moveTo>
                  <a:pt x="55466" y="538717"/>
                </a:moveTo>
                <a:lnTo>
                  <a:pt x="55466" y="651132"/>
                </a:lnTo>
                <a:lnTo>
                  <a:pt x="38494" y="637268"/>
                </a:lnTo>
                <a:lnTo>
                  <a:pt x="38494" y="555689"/>
                </a:lnTo>
                <a:close/>
                <a:moveTo>
                  <a:pt x="93912" y="500271"/>
                </a:moveTo>
                <a:lnTo>
                  <a:pt x="93912" y="671952"/>
                </a:lnTo>
                <a:lnTo>
                  <a:pt x="76939" y="663021"/>
                </a:lnTo>
                <a:lnTo>
                  <a:pt x="76939" y="517244"/>
                </a:lnTo>
                <a:close/>
                <a:moveTo>
                  <a:pt x="132405" y="461778"/>
                </a:moveTo>
                <a:lnTo>
                  <a:pt x="132405" y="692014"/>
                </a:lnTo>
                <a:lnTo>
                  <a:pt x="131560" y="691763"/>
                </a:lnTo>
                <a:lnTo>
                  <a:pt x="115433" y="683277"/>
                </a:lnTo>
                <a:lnTo>
                  <a:pt x="115433" y="478750"/>
                </a:lnTo>
                <a:close/>
                <a:moveTo>
                  <a:pt x="170906" y="423277"/>
                </a:moveTo>
                <a:lnTo>
                  <a:pt x="170906" y="703424"/>
                </a:lnTo>
                <a:lnTo>
                  <a:pt x="153935" y="698395"/>
                </a:lnTo>
                <a:lnTo>
                  <a:pt x="153934" y="440249"/>
                </a:lnTo>
                <a:close/>
                <a:moveTo>
                  <a:pt x="209384" y="384800"/>
                </a:moveTo>
                <a:lnTo>
                  <a:pt x="209383" y="714828"/>
                </a:lnTo>
                <a:lnTo>
                  <a:pt x="192411" y="709797"/>
                </a:lnTo>
                <a:lnTo>
                  <a:pt x="192412" y="401772"/>
                </a:lnTo>
                <a:close/>
                <a:moveTo>
                  <a:pt x="247845" y="346338"/>
                </a:moveTo>
                <a:lnTo>
                  <a:pt x="247845" y="718732"/>
                </a:lnTo>
                <a:lnTo>
                  <a:pt x="230872" y="717105"/>
                </a:lnTo>
                <a:lnTo>
                  <a:pt x="230872" y="363311"/>
                </a:lnTo>
                <a:close/>
                <a:moveTo>
                  <a:pt x="286356" y="307827"/>
                </a:moveTo>
                <a:lnTo>
                  <a:pt x="286356" y="722423"/>
                </a:lnTo>
                <a:lnTo>
                  <a:pt x="269384" y="720797"/>
                </a:lnTo>
                <a:lnTo>
                  <a:pt x="269384" y="324799"/>
                </a:lnTo>
                <a:close/>
                <a:moveTo>
                  <a:pt x="324800" y="269383"/>
                </a:moveTo>
                <a:lnTo>
                  <a:pt x="324800" y="719783"/>
                </a:lnTo>
                <a:lnTo>
                  <a:pt x="307828" y="721410"/>
                </a:lnTo>
                <a:lnTo>
                  <a:pt x="307828" y="286355"/>
                </a:lnTo>
                <a:close/>
                <a:moveTo>
                  <a:pt x="363327" y="230856"/>
                </a:moveTo>
                <a:lnTo>
                  <a:pt x="363327" y="716091"/>
                </a:lnTo>
                <a:lnTo>
                  <a:pt x="346356" y="717717"/>
                </a:lnTo>
                <a:lnTo>
                  <a:pt x="346355" y="247828"/>
                </a:lnTo>
                <a:close/>
                <a:moveTo>
                  <a:pt x="401762" y="192421"/>
                </a:moveTo>
                <a:lnTo>
                  <a:pt x="401762" y="706668"/>
                </a:lnTo>
                <a:lnTo>
                  <a:pt x="384790" y="711698"/>
                </a:lnTo>
                <a:lnTo>
                  <a:pt x="384790" y="209393"/>
                </a:lnTo>
                <a:close/>
                <a:moveTo>
                  <a:pt x="440273" y="153910"/>
                </a:moveTo>
                <a:lnTo>
                  <a:pt x="440273" y="695255"/>
                </a:lnTo>
                <a:lnTo>
                  <a:pt x="423301" y="700285"/>
                </a:lnTo>
                <a:lnTo>
                  <a:pt x="423301" y="170882"/>
                </a:lnTo>
                <a:close/>
                <a:moveTo>
                  <a:pt x="478750" y="115433"/>
                </a:moveTo>
                <a:lnTo>
                  <a:pt x="478750" y="677715"/>
                </a:lnTo>
                <a:lnTo>
                  <a:pt x="461778" y="686646"/>
                </a:lnTo>
                <a:lnTo>
                  <a:pt x="461778" y="132405"/>
                </a:lnTo>
                <a:close/>
                <a:moveTo>
                  <a:pt x="517244" y="76939"/>
                </a:moveTo>
                <a:lnTo>
                  <a:pt x="517244" y="657458"/>
                </a:lnTo>
                <a:lnTo>
                  <a:pt x="500273" y="666390"/>
                </a:lnTo>
                <a:lnTo>
                  <a:pt x="500272" y="93911"/>
                </a:lnTo>
                <a:close/>
                <a:moveTo>
                  <a:pt x="555723" y="38460"/>
                </a:moveTo>
                <a:lnTo>
                  <a:pt x="555723" y="628607"/>
                </a:lnTo>
                <a:lnTo>
                  <a:pt x="538751" y="642470"/>
                </a:lnTo>
                <a:lnTo>
                  <a:pt x="538751" y="55432"/>
                </a:lnTo>
                <a:close/>
                <a:moveTo>
                  <a:pt x="692651" y="157699"/>
                </a:moveTo>
                <a:lnTo>
                  <a:pt x="709623" y="214966"/>
                </a:lnTo>
                <a:lnTo>
                  <a:pt x="709623" y="379229"/>
                </a:lnTo>
                <a:lnTo>
                  <a:pt x="692651" y="436497"/>
                </a:lnTo>
                <a:close/>
                <a:moveTo>
                  <a:pt x="654207" y="75536"/>
                </a:moveTo>
                <a:lnTo>
                  <a:pt x="671179" y="107787"/>
                </a:lnTo>
                <a:lnTo>
                  <a:pt x="671179" y="486408"/>
                </a:lnTo>
                <a:lnTo>
                  <a:pt x="654207" y="518659"/>
                </a:lnTo>
                <a:close/>
                <a:moveTo>
                  <a:pt x="615712" y="23873"/>
                </a:moveTo>
                <a:lnTo>
                  <a:pt x="632684" y="44650"/>
                </a:lnTo>
                <a:lnTo>
                  <a:pt x="632684" y="549545"/>
                </a:lnTo>
                <a:lnTo>
                  <a:pt x="615712" y="570322"/>
                </a:lnTo>
                <a:close/>
                <a:moveTo>
                  <a:pt x="594183" y="0"/>
                </a:moveTo>
                <a:lnTo>
                  <a:pt x="594183" y="596679"/>
                </a:lnTo>
                <a:lnTo>
                  <a:pt x="592927" y="598217"/>
                </a:lnTo>
                <a:lnTo>
                  <a:pt x="577211" y="611055"/>
                </a:lnTo>
                <a:lnTo>
                  <a:pt x="577211" y="16972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0000"/>
                </a:schemeClr>
              </a:gs>
              <a:gs pos="100000">
                <a:schemeClr val="accent1">
                  <a:lumMod val="90000"/>
                  <a:alpha val="50000"/>
                </a:schemeClr>
              </a:gs>
            </a:gsLst>
            <a:lin ang="0" scaled="0"/>
          </a:gradFill>
          <a:ln w="2856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1"/>
            </p:custDataLst>
          </p:nvPr>
        </p:nvSpPr>
        <p:spPr>
          <a:xfrm flipH="1">
            <a:off x="4242916" y="2760293"/>
            <a:ext cx="3031748" cy="675458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2"/>
            </p:custDataLst>
          </p:nvPr>
        </p:nvSpPr>
        <p:spPr>
          <a:xfrm>
            <a:off x="4980425" y="2775435"/>
            <a:ext cx="2141085" cy="6754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H" panose="020B0800000000000000" charset="-122"/>
              </a:rPr>
              <a:t>项目背景</a:t>
            </a:r>
            <a:r>
              <a:rPr kumimoji="1" lang="en-US" altLang="zh-CN" sz="1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H" panose="020B0800000000000000" charset="-122"/>
              </a:rPr>
              <a:t>与意义</a:t>
            </a:r>
            <a:endParaRPr kumimoji="1" lang="zh-CN" altLang="en-US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3"/>
            </p:custDataLst>
          </p:nvPr>
        </p:nvSpPr>
        <p:spPr>
          <a:xfrm>
            <a:off x="4188904" y="2745384"/>
            <a:ext cx="620180" cy="699773"/>
          </a:xfrm>
          <a:custGeom>
            <a:avLst/>
            <a:gdLst>
              <a:gd name="connsiteX0" fmla="*/ 350549 w 701098"/>
              <a:gd name="connsiteY0" fmla="*/ 0 h 791076"/>
              <a:gd name="connsiteX1" fmla="*/ 701098 w 701098"/>
              <a:gd name="connsiteY1" fmla="*/ 350549 h 791076"/>
              <a:gd name="connsiteX2" fmla="*/ 701098 w 701098"/>
              <a:gd name="connsiteY2" fmla="*/ 791076 h 791076"/>
              <a:gd name="connsiteX3" fmla="*/ 0 w 701098"/>
              <a:gd name="connsiteY3" fmla="*/ 791076 h 791076"/>
              <a:gd name="connsiteX4" fmla="*/ 0 w 701098"/>
              <a:gd name="connsiteY4" fmla="*/ 350549 h 791076"/>
              <a:gd name="connsiteX5" fmla="*/ 350549 w 701098"/>
              <a:gd name="connsiteY5" fmla="*/ 0 h 791076"/>
            </a:gdLst>
            <a:ahLst/>
            <a:cxnLst/>
            <a:rect l="l" t="t" r="r" b="b"/>
            <a:pathLst>
              <a:path w="701098" h="791076">
                <a:moveTo>
                  <a:pt x="350549" y="0"/>
                </a:moveTo>
                <a:cubicBezTo>
                  <a:pt x="544152" y="0"/>
                  <a:pt x="701098" y="156946"/>
                  <a:pt x="701098" y="350549"/>
                </a:cubicBezTo>
                <a:lnTo>
                  <a:pt x="701098" y="791076"/>
                </a:lnTo>
                <a:lnTo>
                  <a:pt x="0" y="791076"/>
                </a:lnTo>
                <a:lnTo>
                  <a:pt x="0" y="350549"/>
                </a:lnTo>
                <a:cubicBezTo>
                  <a:pt x="0" y="156946"/>
                  <a:pt x="156946" y="0"/>
                  <a:pt x="350549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4"/>
            </p:custDataLst>
          </p:nvPr>
        </p:nvSpPr>
        <p:spPr>
          <a:xfrm>
            <a:off x="4203244" y="2794013"/>
            <a:ext cx="620181" cy="6754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BDDDFE">
                    <a:alpha val="100000"/>
                  </a:srgbClr>
                </a:solidFill>
                <a:latin typeface="OPPOSans H" panose="020B0800000000000000" charset="-122"/>
                <a:ea typeface="OPPOSans H" panose="020B0800000000000000" charset="-122"/>
                <a:cs typeface="OPPOSans H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5"/>
            </p:custDataLst>
          </p:nvPr>
        </p:nvSpPr>
        <p:spPr>
          <a:xfrm flipH="1">
            <a:off x="8262234" y="2688538"/>
            <a:ext cx="3031748" cy="675458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6"/>
            </p:custDataLst>
          </p:nvPr>
        </p:nvSpPr>
        <p:spPr>
          <a:xfrm>
            <a:off x="8999743" y="2703680"/>
            <a:ext cx="2141085" cy="6754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H" panose="020B0800000000000000" charset="-122"/>
                <a:sym typeface="+mn-ea"/>
              </a:rPr>
              <a:t>卡尔曼滤波在边缘侧的应用</a:t>
            </a:r>
            <a:endParaRPr kumimoji="1" lang="en-US" altLang="zh-CN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OPPOSans H" panose="020B0800000000000000" charset="-122"/>
              <a:sym typeface="+mn-ea"/>
            </a:endParaRPr>
          </a:p>
        </p:txBody>
      </p:sp>
      <p:sp>
        <p:nvSpPr>
          <p:cNvPr id="12" name="标题 1"/>
          <p:cNvSpPr txBox="1"/>
          <p:nvPr>
            <p:custDataLst>
              <p:tags r:id="rId7"/>
            </p:custDataLst>
          </p:nvPr>
        </p:nvSpPr>
        <p:spPr>
          <a:xfrm>
            <a:off x="8208222" y="2673629"/>
            <a:ext cx="620180" cy="699773"/>
          </a:xfrm>
          <a:custGeom>
            <a:avLst/>
            <a:gdLst>
              <a:gd name="connsiteX0" fmla="*/ 350549 w 701098"/>
              <a:gd name="connsiteY0" fmla="*/ 0 h 791076"/>
              <a:gd name="connsiteX1" fmla="*/ 701098 w 701098"/>
              <a:gd name="connsiteY1" fmla="*/ 350549 h 791076"/>
              <a:gd name="connsiteX2" fmla="*/ 701098 w 701098"/>
              <a:gd name="connsiteY2" fmla="*/ 791076 h 791076"/>
              <a:gd name="connsiteX3" fmla="*/ 0 w 701098"/>
              <a:gd name="connsiteY3" fmla="*/ 791076 h 791076"/>
              <a:gd name="connsiteX4" fmla="*/ 0 w 701098"/>
              <a:gd name="connsiteY4" fmla="*/ 350549 h 791076"/>
              <a:gd name="connsiteX5" fmla="*/ 350549 w 701098"/>
              <a:gd name="connsiteY5" fmla="*/ 0 h 791076"/>
            </a:gdLst>
            <a:ahLst/>
            <a:cxnLst/>
            <a:rect l="l" t="t" r="r" b="b"/>
            <a:pathLst>
              <a:path w="701098" h="791076">
                <a:moveTo>
                  <a:pt x="350549" y="0"/>
                </a:moveTo>
                <a:cubicBezTo>
                  <a:pt x="544152" y="0"/>
                  <a:pt x="701098" y="156946"/>
                  <a:pt x="701098" y="350549"/>
                </a:cubicBezTo>
                <a:lnTo>
                  <a:pt x="701098" y="791076"/>
                </a:lnTo>
                <a:lnTo>
                  <a:pt x="0" y="791076"/>
                </a:lnTo>
                <a:lnTo>
                  <a:pt x="0" y="350549"/>
                </a:lnTo>
                <a:cubicBezTo>
                  <a:pt x="0" y="156946"/>
                  <a:pt x="156946" y="0"/>
                  <a:pt x="350549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8"/>
            </p:custDataLst>
          </p:nvPr>
        </p:nvSpPr>
        <p:spPr>
          <a:xfrm>
            <a:off x="8222562" y="2722258"/>
            <a:ext cx="620181" cy="6754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BDDDFE">
                    <a:alpha val="100000"/>
                  </a:srgbClr>
                </a:solidFill>
                <a:latin typeface="OPPOSans H" panose="020B0800000000000000" charset="-122"/>
                <a:ea typeface="OPPOSans H" panose="020B0800000000000000" charset="-122"/>
                <a:cs typeface="OPPOSans H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9"/>
            </p:custDataLst>
          </p:nvPr>
        </p:nvSpPr>
        <p:spPr>
          <a:xfrm flipH="1">
            <a:off x="4254989" y="4458822"/>
            <a:ext cx="3031748" cy="675458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0"/>
            </p:custDataLst>
          </p:nvPr>
        </p:nvSpPr>
        <p:spPr>
          <a:xfrm>
            <a:off x="4992498" y="4473964"/>
            <a:ext cx="2141085" cy="6754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H" panose="020B0800000000000000" charset="-122"/>
                <a:sym typeface="+mn-ea"/>
              </a:rPr>
              <a:t>SARIMA</a:t>
            </a:r>
            <a:r>
              <a:rPr kumimoji="1" lang="zh-CN" altLang="en-US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H" panose="020B0800000000000000" charset="-122"/>
                <a:sym typeface="+mn-ea"/>
              </a:rPr>
              <a:t>在云侧的</a:t>
            </a:r>
            <a:r>
              <a:rPr kumimoji="1" lang="zh-CN" altLang="en-US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H" panose="020B0800000000000000" charset="-122"/>
                <a:sym typeface="+mn-ea"/>
              </a:rPr>
              <a:t>应用</a:t>
            </a:r>
            <a:endParaRPr kumimoji="1" lang="zh-CN" altLang="en-US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OPPOSans H" panose="020B0800000000000000" charset="-122"/>
              <a:sym typeface="+mn-ea"/>
            </a:endParaRPr>
          </a:p>
        </p:txBody>
      </p:sp>
      <p:sp>
        <p:nvSpPr>
          <p:cNvPr id="16" name="标题 1"/>
          <p:cNvSpPr txBox="1"/>
          <p:nvPr>
            <p:custDataLst>
              <p:tags r:id="rId11"/>
            </p:custDataLst>
          </p:nvPr>
        </p:nvSpPr>
        <p:spPr>
          <a:xfrm>
            <a:off x="4200977" y="4443913"/>
            <a:ext cx="620180" cy="699773"/>
          </a:xfrm>
          <a:custGeom>
            <a:avLst/>
            <a:gdLst>
              <a:gd name="connsiteX0" fmla="*/ 350549 w 701098"/>
              <a:gd name="connsiteY0" fmla="*/ 0 h 791076"/>
              <a:gd name="connsiteX1" fmla="*/ 701098 w 701098"/>
              <a:gd name="connsiteY1" fmla="*/ 350549 h 791076"/>
              <a:gd name="connsiteX2" fmla="*/ 701098 w 701098"/>
              <a:gd name="connsiteY2" fmla="*/ 791076 h 791076"/>
              <a:gd name="connsiteX3" fmla="*/ 0 w 701098"/>
              <a:gd name="connsiteY3" fmla="*/ 791076 h 791076"/>
              <a:gd name="connsiteX4" fmla="*/ 0 w 701098"/>
              <a:gd name="connsiteY4" fmla="*/ 350549 h 791076"/>
              <a:gd name="connsiteX5" fmla="*/ 350549 w 701098"/>
              <a:gd name="connsiteY5" fmla="*/ 0 h 791076"/>
            </a:gdLst>
            <a:ahLst/>
            <a:cxnLst/>
            <a:rect l="l" t="t" r="r" b="b"/>
            <a:pathLst>
              <a:path w="701098" h="791076">
                <a:moveTo>
                  <a:pt x="350549" y="0"/>
                </a:moveTo>
                <a:cubicBezTo>
                  <a:pt x="544152" y="0"/>
                  <a:pt x="701098" y="156946"/>
                  <a:pt x="701098" y="350549"/>
                </a:cubicBezTo>
                <a:lnTo>
                  <a:pt x="701098" y="791076"/>
                </a:lnTo>
                <a:lnTo>
                  <a:pt x="0" y="791076"/>
                </a:lnTo>
                <a:lnTo>
                  <a:pt x="0" y="350549"/>
                </a:lnTo>
                <a:cubicBezTo>
                  <a:pt x="0" y="156946"/>
                  <a:pt x="156946" y="0"/>
                  <a:pt x="350549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2"/>
            </p:custDataLst>
          </p:nvPr>
        </p:nvSpPr>
        <p:spPr>
          <a:xfrm>
            <a:off x="4215317" y="4492543"/>
            <a:ext cx="620181" cy="6754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BDDDFE">
                    <a:alpha val="100000"/>
                  </a:srgbClr>
                </a:solidFill>
                <a:latin typeface="OPPOSans H" panose="020B0800000000000000" charset="-122"/>
                <a:ea typeface="OPPOSans H" panose="020B0800000000000000" charset="-122"/>
                <a:cs typeface="OPPOSans H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3"/>
            </p:custDataLst>
          </p:nvPr>
        </p:nvSpPr>
        <p:spPr>
          <a:xfrm flipH="1">
            <a:off x="8274307" y="4458822"/>
            <a:ext cx="3031748" cy="675458"/>
          </a:xfrm>
          <a:prstGeom prst="roundRect">
            <a:avLst>
              <a:gd name="adj" fmla="val 50000"/>
            </a:avLst>
          </a:prstGeom>
          <a:solidFill>
            <a:schemeClr val="accent1">
              <a:lumMod val="20000"/>
              <a:lumOff val="80000"/>
            </a:schemeClr>
          </a:solidFill>
          <a:ln w="12700" cap="sq">
            <a:solidFill>
              <a:schemeClr val="accent1"/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4"/>
            </p:custDataLst>
          </p:nvPr>
        </p:nvSpPr>
        <p:spPr>
          <a:xfrm>
            <a:off x="9011816" y="4473964"/>
            <a:ext cx="2141085" cy="6754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kumimoji="1" lang="zh-CN" altLang="en-US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H" panose="020B0800000000000000" charset="-122"/>
                <a:sym typeface="+mn-ea"/>
              </a:rPr>
              <a:t>智能联网与可视化</a:t>
            </a:r>
            <a:r>
              <a:rPr kumimoji="1" lang="zh-CN" altLang="en-US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OPPOSans H" panose="020B0800000000000000" charset="-122"/>
                <a:sym typeface="+mn-ea"/>
              </a:rPr>
              <a:t>处理</a:t>
            </a:r>
            <a:endParaRPr kumimoji="1" lang="zh-CN" altLang="en-US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OPPOSans H" panose="020B0800000000000000" charset="-122"/>
              <a:sym typeface="+mn-ea"/>
            </a:endParaRPr>
          </a:p>
        </p:txBody>
      </p:sp>
      <p:sp>
        <p:nvSpPr>
          <p:cNvPr id="20" name="标题 1"/>
          <p:cNvSpPr txBox="1"/>
          <p:nvPr>
            <p:custDataLst>
              <p:tags r:id="rId15"/>
            </p:custDataLst>
          </p:nvPr>
        </p:nvSpPr>
        <p:spPr>
          <a:xfrm>
            <a:off x="8220295" y="4443913"/>
            <a:ext cx="620180" cy="699773"/>
          </a:xfrm>
          <a:custGeom>
            <a:avLst/>
            <a:gdLst>
              <a:gd name="connsiteX0" fmla="*/ 350549 w 701098"/>
              <a:gd name="connsiteY0" fmla="*/ 0 h 791076"/>
              <a:gd name="connsiteX1" fmla="*/ 701098 w 701098"/>
              <a:gd name="connsiteY1" fmla="*/ 350549 h 791076"/>
              <a:gd name="connsiteX2" fmla="*/ 701098 w 701098"/>
              <a:gd name="connsiteY2" fmla="*/ 791076 h 791076"/>
              <a:gd name="connsiteX3" fmla="*/ 0 w 701098"/>
              <a:gd name="connsiteY3" fmla="*/ 791076 h 791076"/>
              <a:gd name="connsiteX4" fmla="*/ 0 w 701098"/>
              <a:gd name="connsiteY4" fmla="*/ 350549 h 791076"/>
              <a:gd name="connsiteX5" fmla="*/ 350549 w 701098"/>
              <a:gd name="connsiteY5" fmla="*/ 0 h 791076"/>
            </a:gdLst>
            <a:ahLst/>
            <a:cxnLst/>
            <a:rect l="l" t="t" r="r" b="b"/>
            <a:pathLst>
              <a:path w="701098" h="791076">
                <a:moveTo>
                  <a:pt x="350549" y="0"/>
                </a:moveTo>
                <a:cubicBezTo>
                  <a:pt x="544152" y="0"/>
                  <a:pt x="701098" y="156946"/>
                  <a:pt x="701098" y="350549"/>
                </a:cubicBezTo>
                <a:lnTo>
                  <a:pt x="701098" y="791076"/>
                </a:lnTo>
                <a:lnTo>
                  <a:pt x="0" y="791076"/>
                </a:lnTo>
                <a:lnTo>
                  <a:pt x="0" y="350549"/>
                </a:lnTo>
                <a:cubicBezTo>
                  <a:pt x="0" y="156946"/>
                  <a:pt x="156946" y="0"/>
                  <a:pt x="350549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6"/>
            </p:custDataLst>
          </p:nvPr>
        </p:nvSpPr>
        <p:spPr>
          <a:xfrm>
            <a:off x="8234635" y="4492543"/>
            <a:ext cx="620181" cy="67545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BDDDFE">
                    <a:alpha val="100000"/>
                  </a:srgbClr>
                </a:solidFill>
                <a:latin typeface="OPPOSans H" panose="020B0800000000000000" charset="-122"/>
                <a:ea typeface="OPPOSans H" panose="020B0800000000000000" charset="-122"/>
                <a:cs typeface="OPPOSans H" panose="020B0800000000000000" charset="-122"/>
              </a:rPr>
              <a:t>04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1772667" y="2130736"/>
            <a:ext cx="214712" cy="214712"/>
          </a:xfrm>
          <a:custGeom>
            <a:avLst/>
            <a:gdLst>
              <a:gd name="T0" fmla="*/ 208 w 208"/>
              <a:gd name="T1" fmla="*/ 105 h 208"/>
              <a:gd name="T2" fmla="*/ 103 w 208"/>
              <a:gd name="T3" fmla="*/ 208 h 208"/>
              <a:gd name="T4" fmla="*/ 0 w 208"/>
              <a:gd name="T5" fmla="*/ 104 h 208"/>
              <a:gd name="T6" fmla="*/ 104 w 208"/>
              <a:gd name="T7" fmla="*/ 0 h 208"/>
              <a:gd name="T8" fmla="*/ 208 w 208"/>
              <a:gd name="T9" fmla="*/ 105 h 208"/>
            </a:gdLst>
            <a:ahLst/>
            <a:cxnLst/>
            <a:rect l="0" t="0" r="r" b="b"/>
            <a:pathLst>
              <a:path w="208" h="208">
                <a:moveTo>
                  <a:pt x="208" y="105"/>
                </a:moveTo>
                <a:cubicBezTo>
                  <a:pt x="123" y="104"/>
                  <a:pt x="104" y="123"/>
                  <a:pt x="103" y="208"/>
                </a:cubicBezTo>
                <a:cubicBezTo>
                  <a:pt x="104" y="123"/>
                  <a:pt x="85" y="104"/>
                  <a:pt x="0" y="104"/>
                </a:cubicBezTo>
                <a:cubicBezTo>
                  <a:pt x="85" y="104"/>
                  <a:pt x="104" y="85"/>
                  <a:pt x="104" y="0"/>
                </a:cubicBezTo>
                <a:cubicBezTo>
                  <a:pt x="104" y="85"/>
                  <a:pt x="123" y="104"/>
                  <a:pt x="208" y="105"/>
                </a:cubicBezTo>
              </a:path>
            </a:pathLst>
          </a:cu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960405" y="2821539"/>
            <a:ext cx="2408219" cy="13107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20B0800000000000000" charset="-122"/>
                <a:ea typeface="OPPOSans H" panose="020B0800000000000000" charset="-122"/>
                <a:cs typeface="OPPOSans H" panose="020B0800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1614689" y="116432"/>
            <a:ext cx="1668325" cy="1668325"/>
          </a:xfrm>
          <a:custGeom>
            <a:avLst/>
            <a:gdLst>
              <a:gd name="T0" fmla="*/ 208 w 208"/>
              <a:gd name="T1" fmla="*/ 105 h 208"/>
              <a:gd name="T2" fmla="*/ 103 w 208"/>
              <a:gd name="T3" fmla="*/ 208 h 208"/>
              <a:gd name="T4" fmla="*/ 0 w 208"/>
              <a:gd name="T5" fmla="*/ 104 h 208"/>
              <a:gd name="T6" fmla="*/ 104 w 208"/>
              <a:gd name="T7" fmla="*/ 0 h 208"/>
              <a:gd name="T8" fmla="*/ 208 w 208"/>
              <a:gd name="T9" fmla="*/ 105 h 208"/>
            </a:gdLst>
            <a:ahLst/>
            <a:cxnLst/>
            <a:rect l="0" t="0" r="r" b="b"/>
            <a:pathLst>
              <a:path w="208" h="208">
                <a:moveTo>
                  <a:pt x="208" y="105"/>
                </a:moveTo>
                <a:cubicBezTo>
                  <a:pt x="123" y="104"/>
                  <a:pt x="104" y="123"/>
                  <a:pt x="103" y="208"/>
                </a:cubicBezTo>
                <a:cubicBezTo>
                  <a:pt x="104" y="123"/>
                  <a:pt x="85" y="104"/>
                  <a:pt x="0" y="104"/>
                </a:cubicBezTo>
                <a:cubicBezTo>
                  <a:pt x="85" y="104"/>
                  <a:pt x="104" y="85"/>
                  <a:pt x="104" y="0"/>
                </a:cubicBezTo>
                <a:cubicBezTo>
                  <a:pt x="104" y="85"/>
                  <a:pt x="123" y="104"/>
                  <a:pt x="208" y="105"/>
                </a:cubicBezTo>
              </a:path>
            </a:pathLst>
          </a:custGeom>
          <a:solidFill>
            <a:schemeClr val="accent1">
              <a:lumMod val="60000"/>
              <a:lumOff val="40000"/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669194" y="3668603"/>
            <a:ext cx="478282" cy="478283"/>
          </a:xfrm>
          <a:custGeom>
            <a:avLst/>
            <a:gdLst>
              <a:gd name="T0" fmla="*/ 208 w 208"/>
              <a:gd name="T1" fmla="*/ 105 h 208"/>
              <a:gd name="T2" fmla="*/ 103 w 208"/>
              <a:gd name="T3" fmla="*/ 208 h 208"/>
              <a:gd name="T4" fmla="*/ 0 w 208"/>
              <a:gd name="T5" fmla="*/ 104 h 208"/>
              <a:gd name="T6" fmla="*/ 104 w 208"/>
              <a:gd name="T7" fmla="*/ 0 h 208"/>
              <a:gd name="T8" fmla="*/ 208 w 208"/>
              <a:gd name="T9" fmla="*/ 105 h 208"/>
            </a:gdLst>
            <a:ahLst/>
            <a:cxnLst/>
            <a:rect l="0" t="0" r="r" b="b"/>
            <a:pathLst>
              <a:path w="208" h="208">
                <a:moveTo>
                  <a:pt x="208" y="105"/>
                </a:moveTo>
                <a:cubicBezTo>
                  <a:pt x="123" y="104"/>
                  <a:pt x="104" y="123"/>
                  <a:pt x="103" y="208"/>
                </a:cubicBezTo>
                <a:cubicBezTo>
                  <a:pt x="104" y="123"/>
                  <a:pt x="85" y="104"/>
                  <a:pt x="0" y="104"/>
                </a:cubicBezTo>
                <a:cubicBezTo>
                  <a:pt x="85" y="104"/>
                  <a:pt x="104" y="85"/>
                  <a:pt x="104" y="0"/>
                </a:cubicBezTo>
                <a:cubicBezTo>
                  <a:pt x="104" y="85"/>
                  <a:pt x="123" y="104"/>
                  <a:pt x="208" y="105"/>
                </a:cubicBezTo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960405" y="3923411"/>
            <a:ext cx="2408219" cy="71951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OPPOSans H" panose="020B0800000000000000" charset="-122"/>
                <a:ea typeface="OPPOSans H" panose="020B0800000000000000" charset="-122"/>
                <a:cs typeface="OPPOSans H" panose="020B0800000000000000" charset="-122"/>
              </a:rPr>
              <a:t>CONTENTS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7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04173" y="3685946"/>
            <a:ext cx="6857626" cy="3172054"/>
          </a:xfrm>
          <a:custGeom>
            <a:avLst/>
            <a:gdLst>
              <a:gd name="connsiteX0" fmla="*/ 2338807 w 6367441"/>
              <a:gd name="connsiteY0" fmla="*/ 0 h 2945315"/>
              <a:gd name="connsiteX1" fmla="*/ 4029943 w 6367441"/>
              <a:gd name="connsiteY1" fmla="*/ 501 h 2945315"/>
              <a:gd name="connsiteX2" fmla="*/ 4151141 w 6367441"/>
              <a:gd name="connsiteY2" fmla="*/ 155282 h 2945315"/>
              <a:gd name="connsiteX3" fmla="*/ 4303396 w 6367441"/>
              <a:gd name="connsiteY3" fmla="*/ 348164 h 2945315"/>
              <a:gd name="connsiteX4" fmla="*/ 4514788 w 6367441"/>
              <a:gd name="connsiteY4" fmla="*/ 614567 h 2945315"/>
              <a:gd name="connsiteX5" fmla="*/ 5585512 w 6367441"/>
              <a:gd name="connsiteY5" fmla="*/ 1961064 h 2945315"/>
              <a:gd name="connsiteX6" fmla="*/ 5822903 w 6367441"/>
              <a:gd name="connsiteY6" fmla="*/ 2259514 h 2945315"/>
              <a:gd name="connsiteX7" fmla="*/ 6115444 w 6367441"/>
              <a:gd name="connsiteY7" fmla="*/ 2627814 h 2945315"/>
              <a:gd name="connsiteX8" fmla="*/ 6361093 w 6367441"/>
              <a:gd name="connsiteY8" fmla="*/ 2937273 h 2945315"/>
              <a:gd name="connsiteX9" fmla="*/ 6367441 w 6367441"/>
              <a:gd name="connsiteY9" fmla="*/ 2945315 h 2945315"/>
              <a:gd name="connsiteX10" fmla="*/ 0 w 6367441"/>
              <a:gd name="connsiteY10" fmla="*/ 2945315 h 2945315"/>
              <a:gd name="connsiteX11" fmla="*/ 50136 w 6367441"/>
              <a:gd name="connsiteY11" fmla="*/ 2881793 h 2945315"/>
              <a:gd name="connsiteX12" fmla="*/ 630760 w 6367441"/>
              <a:gd name="connsiteY12" fmla="*/ 2151793 h 2945315"/>
              <a:gd name="connsiteX13" fmla="*/ 1069378 w 6367441"/>
              <a:gd name="connsiteY13" fmla="*/ 1599797 h 2945315"/>
              <a:gd name="connsiteX14" fmla="*/ 1256597 w 6367441"/>
              <a:gd name="connsiteY14" fmla="*/ 1364164 h 2945315"/>
              <a:gd name="connsiteX15" fmla="*/ 1549613 w 6367441"/>
              <a:gd name="connsiteY15" fmla="*/ 995864 h 2945315"/>
              <a:gd name="connsiteX16" fmla="*/ 2096411 w 6367441"/>
              <a:gd name="connsiteY16" fmla="*/ 306257 h 2945315"/>
            </a:gdLst>
            <a:ahLst/>
            <a:cxnLst/>
            <a:rect l="l" t="t" r="r" b="b"/>
            <a:pathLst>
              <a:path w="6367441" h="2945315">
                <a:moveTo>
                  <a:pt x="2338807" y="0"/>
                </a:moveTo>
                <a:lnTo>
                  <a:pt x="4029943" y="501"/>
                </a:lnTo>
                <a:lnTo>
                  <a:pt x="4151141" y="155282"/>
                </a:lnTo>
                <a:cubicBezTo>
                  <a:pt x="4217800" y="240412"/>
                  <a:pt x="4286316" y="327209"/>
                  <a:pt x="4303396" y="348164"/>
                </a:cubicBezTo>
                <a:cubicBezTo>
                  <a:pt x="4320478" y="369119"/>
                  <a:pt x="4415605" y="489000"/>
                  <a:pt x="4514788" y="614567"/>
                </a:cubicBezTo>
                <a:cubicBezTo>
                  <a:pt x="4733298" y="891199"/>
                  <a:pt x="5457779" y="1802277"/>
                  <a:pt x="5585512" y="1961064"/>
                </a:cubicBezTo>
                <a:cubicBezTo>
                  <a:pt x="5636082" y="2023929"/>
                  <a:pt x="5742907" y="2158231"/>
                  <a:pt x="5822903" y="2259514"/>
                </a:cubicBezTo>
                <a:cubicBezTo>
                  <a:pt x="5902898" y="2360797"/>
                  <a:pt x="6034541" y="2526531"/>
                  <a:pt x="6115444" y="2627814"/>
                </a:cubicBezTo>
                <a:cubicBezTo>
                  <a:pt x="6176123" y="2703776"/>
                  <a:pt x="6274109" y="2827244"/>
                  <a:pt x="6361093" y="2937273"/>
                </a:cubicBezTo>
                <a:lnTo>
                  <a:pt x="6367441" y="2945315"/>
                </a:lnTo>
                <a:lnTo>
                  <a:pt x="0" y="2945315"/>
                </a:lnTo>
                <a:lnTo>
                  <a:pt x="50136" y="2881793"/>
                </a:lnTo>
                <a:cubicBezTo>
                  <a:pt x="186554" y="2710172"/>
                  <a:pt x="447835" y="2381673"/>
                  <a:pt x="630760" y="2151793"/>
                </a:cubicBezTo>
                <a:cubicBezTo>
                  <a:pt x="813684" y="1921914"/>
                  <a:pt x="1011063" y="1673516"/>
                  <a:pt x="1069378" y="1599797"/>
                </a:cubicBezTo>
                <a:cubicBezTo>
                  <a:pt x="1127694" y="1526079"/>
                  <a:pt x="1211943" y="1420044"/>
                  <a:pt x="1256597" y="1364164"/>
                </a:cubicBezTo>
                <a:cubicBezTo>
                  <a:pt x="1301251" y="1308284"/>
                  <a:pt x="1433108" y="1142549"/>
                  <a:pt x="1549613" y="995864"/>
                </a:cubicBezTo>
                <a:cubicBezTo>
                  <a:pt x="1841504" y="628357"/>
                  <a:pt x="1825667" y="648331"/>
                  <a:pt x="2096411" y="30625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20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11514298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583697" y="628039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093779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159211" y="628039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673260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40486" y="628039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252741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27116" y="628039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62507" y="3030545"/>
            <a:ext cx="5021190" cy="214078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30000"/>
              </a:lnSpc>
              <a:buClrTx/>
              <a:buSzTx/>
              <a:buFontTx/>
            </a:pPr>
            <a:r>
              <a:rPr kumimoji="1" lang="en-US" altLang="zh-CN" sz="32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Regular" panose="020B0A00000000000000" charset="-122"/>
                <a:sym typeface="+mn-ea"/>
              </a:rPr>
              <a:t>项目背景与意义</a:t>
            </a:r>
            <a:endParaRPr kumimoji="1" lang="en-US" altLang="zh-CN" sz="32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Regular" panose="020B0A00000000000000" charset="-122"/>
              <a:sym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6562791" y="2190439"/>
            <a:ext cx="1175220" cy="6761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6082181" y="2304740"/>
            <a:ext cx="201744" cy="268045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746788">
            <a:off x="11703297" y="3027622"/>
            <a:ext cx="293248" cy="389620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485261" y="2662262"/>
            <a:ext cx="3706739" cy="0"/>
          </a:xfrm>
          <a:prstGeom prst="line">
            <a:avLst/>
          </a:prstGeom>
          <a:noFill/>
          <a:ln w="6985" cap="sq">
            <a:solidFill>
              <a:schemeClr val="bg1"/>
            </a:solidFill>
            <a:prstDash val="solid"/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7754983" y="1645053"/>
            <a:ext cx="1175219" cy="12215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01</a:t>
            </a:r>
            <a:endParaRPr kumimoji="1"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>
            <a:alphaModFix amt="20000"/>
          </a:blip>
          <a:srcRect/>
          <a:stretch>
            <a:fillRect/>
          </a:stretch>
        </p:blipFill>
        <p:spPr>
          <a:xfrm>
            <a:off x="879789" y="1747522"/>
            <a:ext cx="4982502" cy="4295257"/>
          </a:xfrm>
          <a:custGeom>
            <a:avLst/>
            <a:gdLst>
              <a:gd name="connsiteX0" fmla="*/ 1243785 w 4922520"/>
              <a:gd name="connsiteY0" fmla="*/ 0 h 4243550"/>
              <a:gd name="connsiteX1" fmla="*/ 3678735 w 4922520"/>
              <a:gd name="connsiteY1" fmla="*/ 0 h 4243550"/>
              <a:gd name="connsiteX2" fmla="*/ 4922520 w 4922520"/>
              <a:gd name="connsiteY2" fmla="*/ 2121775 h 4243550"/>
              <a:gd name="connsiteX3" fmla="*/ 3678735 w 4922520"/>
              <a:gd name="connsiteY3" fmla="*/ 4243550 h 4243550"/>
              <a:gd name="connsiteX4" fmla="*/ 1243785 w 4922520"/>
              <a:gd name="connsiteY4" fmla="*/ 4243550 h 4243550"/>
              <a:gd name="connsiteX5" fmla="*/ 0 w 4922520"/>
              <a:gd name="connsiteY5" fmla="*/ 2121775 h 4243550"/>
            </a:gdLst>
            <a:ahLst/>
            <a:cxnLst/>
            <a:rect l="l" t="t" r="r" b="b"/>
            <a:pathLst>
              <a:path w="4922520" h="4243550">
                <a:moveTo>
                  <a:pt x="1243785" y="0"/>
                </a:moveTo>
                <a:lnTo>
                  <a:pt x="3678735" y="0"/>
                </a:lnTo>
                <a:lnTo>
                  <a:pt x="4922520" y="2121775"/>
                </a:lnTo>
                <a:lnTo>
                  <a:pt x="3678735" y="4243550"/>
                </a:lnTo>
                <a:lnTo>
                  <a:pt x="1243785" y="4243550"/>
                </a:lnTo>
                <a:lnTo>
                  <a:pt x="0" y="212177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2" name="标题 1"/>
          <p:cNvSpPr txBox="1"/>
          <p:nvPr/>
        </p:nvSpPr>
        <p:spPr>
          <a:xfrm>
            <a:off x="78165" y="3726462"/>
            <a:ext cx="6518457" cy="3131538"/>
          </a:xfrm>
          <a:custGeom>
            <a:avLst/>
            <a:gdLst>
              <a:gd name="connsiteX0" fmla="*/ 2197680 w 6052516"/>
              <a:gd name="connsiteY0" fmla="*/ 0 h 2907695"/>
              <a:gd name="connsiteX1" fmla="*/ 3845733 w 6052516"/>
              <a:gd name="connsiteY1" fmla="*/ 12094 h 2907695"/>
              <a:gd name="connsiteX2" fmla="*/ 3873289 w 6052516"/>
              <a:gd name="connsiteY2" fmla="*/ 47019 h 2907695"/>
              <a:gd name="connsiteX3" fmla="*/ 4582397 w 6052516"/>
              <a:gd name="connsiteY3" fmla="*/ 977294 h 2907695"/>
              <a:gd name="connsiteX4" fmla="*/ 5540331 w 6052516"/>
              <a:gd name="connsiteY4" fmla="*/ 2235249 h 2907695"/>
              <a:gd name="connsiteX5" fmla="*/ 5994992 w 6052516"/>
              <a:gd name="connsiteY5" fmla="*/ 2832061 h 2907695"/>
              <a:gd name="connsiteX6" fmla="*/ 6052516 w 6052516"/>
              <a:gd name="connsiteY6" fmla="*/ 2907695 h 2907695"/>
              <a:gd name="connsiteX7" fmla="*/ 0 w 6052516"/>
              <a:gd name="connsiteY7" fmla="*/ 2907695 h 2907695"/>
              <a:gd name="connsiteX8" fmla="*/ 61883 w 6052516"/>
              <a:gd name="connsiteY8" fmla="*/ 2824801 h 2907695"/>
              <a:gd name="connsiteX9" fmla="*/ 1149937 w 6052516"/>
              <a:gd name="connsiteY9" fmla="*/ 1378163 h 2907695"/>
              <a:gd name="connsiteX10" fmla="*/ 1571960 w 6052516"/>
              <a:gd name="connsiteY10" fmla="*/ 824463 h 2907695"/>
              <a:gd name="connsiteX11" fmla="*/ 1989106 w 6052516"/>
              <a:gd name="connsiteY11" fmla="*/ 274672 h 2907695"/>
            </a:gdLst>
            <a:ahLst/>
            <a:cxnLst/>
            <a:rect l="l" t="t" r="r" b="b"/>
            <a:pathLst>
              <a:path w="6052516" h="2907695">
                <a:moveTo>
                  <a:pt x="2197680" y="0"/>
                </a:moveTo>
                <a:lnTo>
                  <a:pt x="3845733" y="12094"/>
                </a:lnTo>
                <a:lnTo>
                  <a:pt x="3873289" y="47019"/>
                </a:lnTo>
                <a:cubicBezTo>
                  <a:pt x="3888445" y="66228"/>
                  <a:pt x="4207544" y="484851"/>
                  <a:pt x="4582397" y="977294"/>
                </a:cubicBezTo>
                <a:cubicBezTo>
                  <a:pt x="4957251" y="1469737"/>
                  <a:pt x="5388322" y="2035816"/>
                  <a:pt x="5540331" y="2235249"/>
                </a:cubicBezTo>
                <a:cubicBezTo>
                  <a:pt x="5732581" y="2487477"/>
                  <a:pt x="5880757" y="2681935"/>
                  <a:pt x="5994992" y="2832061"/>
                </a:cubicBezTo>
                <a:lnTo>
                  <a:pt x="6052516" y="2907695"/>
                </a:lnTo>
                <a:lnTo>
                  <a:pt x="0" y="2907695"/>
                </a:lnTo>
                <a:lnTo>
                  <a:pt x="61883" y="2824801"/>
                </a:lnTo>
                <a:cubicBezTo>
                  <a:pt x="438845" y="2320254"/>
                  <a:pt x="974379" y="1607291"/>
                  <a:pt x="1149937" y="1378163"/>
                </a:cubicBezTo>
                <a:cubicBezTo>
                  <a:pt x="1267334" y="1224944"/>
                  <a:pt x="1457244" y="975779"/>
                  <a:pt x="1571960" y="824463"/>
                </a:cubicBezTo>
                <a:cubicBezTo>
                  <a:pt x="1686676" y="673148"/>
                  <a:pt x="1874391" y="425742"/>
                  <a:pt x="1989106" y="274672"/>
                </a:cubicBezTo>
                <a:close/>
              </a:path>
            </a:pathLst>
          </a:custGeom>
          <a:gradFill>
            <a:gsLst>
              <a:gs pos="3000">
                <a:schemeClr val="accent1">
                  <a:alpha val="0"/>
                </a:schemeClr>
              </a:gs>
              <a:gs pos="7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3838601" y="5025066"/>
            <a:ext cx="2492866" cy="383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179573" y="4998842"/>
            <a:ext cx="2492866" cy="38351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标题 1"/>
          <p:cNvSpPr txBox="1"/>
          <p:nvPr/>
        </p:nvSpPr>
        <p:spPr>
          <a:xfrm>
            <a:off x="508042" y="1377389"/>
            <a:ext cx="5615824" cy="3791590"/>
          </a:xfrm>
          <a:custGeom>
            <a:avLst/>
            <a:gdLst/>
            <a:ahLst/>
            <a:cxnLst/>
            <a:rect l="0" t="0" r="0" b="0"/>
            <a:pathLst>
              <a:path w="4965919" h="3352801">
                <a:moveTo>
                  <a:pt x="1204895" y="41275"/>
                </a:moveTo>
                <a:cubicBezTo>
                  <a:pt x="1176823" y="77556"/>
                  <a:pt x="1027627" y="337752"/>
                  <a:pt x="882659" y="603250"/>
                </a:cubicBezTo>
                <a:cubicBezTo>
                  <a:pt x="838699" y="683759"/>
                  <a:pt x="787618" y="791961"/>
                  <a:pt x="787618" y="804569"/>
                </a:cubicBezTo>
                <a:cubicBezTo>
                  <a:pt x="787618" y="807305"/>
                  <a:pt x="754409" y="860283"/>
                  <a:pt x="713821" y="922297"/>
                </a:cubicBezTo>
                <a:cubicBezTo>
                  <a:pt x="673232" y="984311"/>
                  <a:pt x="622729" y="1066482"/>
                  <a:pt x="601592" y="1104900"/>
                </a:cubicBezTo>
                <a:cubicBezTo>
                  <a:pt x="580455" y="1143318"/>
                  <a:pt x="505625" y="1277620"/>
                  <a:pt x="435303" y="1403350"/>
                </a:cubicBezTo>
                <a:cubicBezTo>
                  <a:pt x="325618" y="1599461"/>
                  <a:pt x="178018" y="1884684"/>
                  <a:pt x="178018" y="1900531"/>
                </a:cubicBezTo>
                <a:cubicBezTo>
                  <a:pt x="178018" y="1903266"/>
                  <a:pt x="161772" y="1923965"/>
                  <a:pt x="141917" y="1946527"/>
                </a:cubicBezTo>
                <a:cubicBezTo>
                  <a:pt x="122061" y="1969090"/>
                  <a:pt x="82007" y="2039850"/>
                  <a:pt x="52908" y="2103771"/>
                </a:cubicBezTo>
                <a:lnTo>
                  <a:pt x="0" y="2219992"/>
                </a:lnTo>
                <a:lnTo>
                  <a:pt x="69959" y="2343524"/>
                </a:lnTo>
                <a:cubicBezTo>
                  <a:pt x="108437" y="2411467"/>
                  <a:pt x="139918" y="2468709"/>
                  <a:pt x="139918" y="2470729"/>
                </a:cubicBezTo>
                <a:cubicBezTo>
                  <a:pt x="139918" y="2472749"/>
                  <a:pt x="165635" y="2517901"/>
                  <a:pt x="197068" y="2571066"/>
                </a:cubicBezTo>
                <a:cubicBezTo>
                  <a:pt x="228501" y="2624232"/>
                  <a:pt x="254218" y="2670173"/>
                  <a:pt x="254218" y="2673157"/>
                </a:cubicBezTo>
                <a:cubicBezTo>
                  <a:pt x="254218" y="2676141"/>
                  <a:pt x="271928" y="2708618"/>
                  <a:pt x="293574" y="2745330"/>
                </a:cubicBezTo>
                <a:cubicBezTo>
                  <a:pt x="315219" y="2782040"/>
                  <a:pt x="349105" y="2843728"/>
                  <a:pt x="368875" y="2882413"/>
                </a:cubicBezTo>
                <a:cubicBezTo>
                  <a:pt x="388645" y="2921098"/>
                  <a:pt x="452711" y="3038475"/>
                  <a:pt x="511243" y="3143250"/>
                </a:cubicBezTo>
                <a:lnTo>
                  <a:pt x="617667" y="3333750"/>
                </a:lnTo>
                <a:lnTo>
                  <a:pt x="886793" y="3343533"/>
                </a:lnTo>
                <a:cubicBezTo>
                  <a:pt x="1034811" y="3348913"/>
                  <a:pt x="1155918" y="3348481"/>
                  <a:pt x="1155918" y="3342573"/>
                </a:cubicBezTo>
                <a:cubicBezTo>
                  <a:pt x="1155918" y="3336665"/>
                  <a:pt x="1094870" y="3226535"/>
                  <a:pt x="1020255" y="3097840"/>
                </a:cubicBezTo>
                <a:cubicBezTo>
                  <a:pt x="945640" y="2969146"/>
                  <a:pt x="802800" y="2718564"/>
                  <a:pt x="702833" y="2540992"/>
                </a:cubicBezTo>
                <a:lnTo>
                  <a:pt x="521074" y="2218133"/>
                </a:lnTo>
                <a:lnTo>
                  <a:pt x="732819" y="1829792"/>
                </a:lnTo>
                <a:cubicBezTo>
                  <a:pt x="849279" y="1616204"/>
                  <a:pt x="950689" y="1430020"/>
                  <a:pt x="958176" y="1416050"/>
                </a:cubicBezTo>
                <a:cubicBezTo>
                  <a:pt x="965663" y="1402080"/>
                  <a:pt x="1091415" y="1189161"/>
                  <a:pt x="1237626" y="942898"/>
                </a:cubicBezTo>
                <a:lnTo>
                  <a:pt x="1503463" y="495145"/>
                </a:lnTo>
                <a:lnTo>
                  <a:pt x="3458881" y="488950"/>
                </a:lnTo>
                <a:lnTo>
                  <a:pt x="3552000" y="646832"/>
                </a:lnTo>
                <a:cubicBezTo>
                  <a:pt x="3603214" y="733667"/>
                  <a:pt x="3645118" y="806067"/>
                  <a:pt x="3645118" y="807722"/>
                </a:cubicBezTo>
                <a:cubicBezTo>
                  <a:pt x="3645118" y="809376"/>
                  <a:pt x="3679408" y="868812"/>
                  <a:pt x="3721318" y="939800"/>
                </a:cubicBezTo>
                <a:cubicBezTo>
                  <a:pt x="3763228" y="1010788"/>
                  <a:pt x="3797518" y="1070490"/>
                  <a:pt x="3797518" y="1072469"/>
                </a:cubicBezTo>
                <a:cubicBezTo>
                  <a:pt x="3797518" y="1075609"/>
                  <a:pt x="3924224" y="1307159"/>
                  <a:pt x="4006378" y="1454150"/>
                </a:cubicBezTo>
                <a:cubicBezTo>
                  <a:pt x="4117349" y="1652702"/>
                  <a:pt x="4414292" y="2170086"/>
                  <a:pt x="4429222" y="2190900"/>
                </a:cubicBezTo>
                <a:cubicBezTo>
                  <a:pt x="4446086" y="2214410"/>
                  <a:pt x="4438330" y="2232545"/>
                  <a:pt x="4332084" y="2418012"/>
                </a:cubicBezTo>
                <a:cubicBezTo>
                  <a:pt x="4268578" y="2528871"/>
                  <a:pt x="4216618" y="2621207"/>
                  <a:pt x="4216618" y="2623202"/>
                </a:cubicBezTo>
                <a:cubicBezTo>
                  <a:pt x="4216618" y="2625198"/>
                  <a:pt x="4182328" y="2684912"/>
                  <a:pt x="4140418" y="2755900"/>
                </a:cubicBezTo>
                <a:cubicBezTo>
                  <a:pt x="4098508" y="2826888"/>
                  <a:pt x="4064218" y="2886185"/>
                  <a:pt x="4064218" y="2887669"/>
                </a:cubicBezTo>
                <a:cubicBezTo>
                  <a:pt x="4064218" y="2889154"/>
                  <a:pt x="4007510" y="2989962"/>
                  <a:pt x="3938199" y="3111686"/>
                </a:cubicBezTo>
                <a:cubicBezTo>
                  <a:pt x="3868890" y="3233410"/>
                  <a:pt x="3814934" y="3337456"/>
                  <a:pt x="3818299" y="3342901"/>
                </a:cubicBezTo>
                <a:cubicBezTo>
                  <a:pt x="3821664" y="3348345"/>
                  <a:pt x="3937680" y="3352800"/>
                  <a:pt x="4076113" y="3352800"/>
                </a:cubicBezTo>
                <a:cubicBezTo>
                  <a:pt x="4304880" y="3352800"/>
                  <a:pt x="4328400" y="3350775"/>
                  <a:pt x="4334307" y="3330575"/>
                </a:cubicBezTo>
                <a:cubicBezTo>
                  <a:pt x="4337882" y="3318351"/>
                  <a:pt x="4403459" y="3196908"/>
                  <a:pt x="4480035" y="3060700"/>
                </a:cubicBezTo>
                <a:cubicBezTo>
                  <a:pt x="4556612" y="2924492"/>
                  <a:pt x="4638011" y="2778760"/>
                  <a:pt x="4660923" y="2736850"/>
                </a:cubicBezTo>
                <a:cubicBezTo>
                  <a:pt x="4683835" y="2694940"/>
                  <a:pt x="4706717" y="2654935"/>
                  <a:pt x="4711771" y="2647950"/>
                </a:cubicBezTo>
                <a:cubicBezTo>
                  <a:pt x="4716825" y="2640965"/>
                  <a:pt x="4739499" y="2600960"/>
                  <a:pt x="4762158" y="2559050"/>
                </a:cubicBezTo>
                <a:cubicBezTo>
                  <a:pt x="4784817" y="2517140"/>
                  <a:pt x="4839933" y="2425167"/>
                  <a:pt x="4884638" y="2354665"/>
                </a:cubicBezTo>
                <a:cubicBezTo>
                  <a:pt x="4929342" y="2284163"/>
                  <a:pt x="4965918" y="2222378"/>
                  <a:pt x="4965918" y="2217364"/>
                </a:cubicBezTo>
                <a:cubicBezTo>
                  <a:pt x="4965918" y="2212349"/>
                  <a:pt x="4919297" y="2127158"/>
                  <a:pt x="4862316" y="2028048"/>
                </a:cubicBezTo>
                <a:cubicBezTo>
                  <a:pt x="4805335" y="1928939"/>
                  <a:pt x="4744450" y="1822133"/>
                  <a:pt x="4727016" y="1790700"/>
                </a:cubicBezTo>
                <a:cubicBezTo>
                  <a:pt x="4709582" y="1759267"/>
                  <a:pt x="4594106" y="1553527"/>
                  <a:pt x="4470404" y="1333500"/>
                </a:cubicBezTo>
                <a:cubicBezTo>
                  <a:pt x="4346702" y="1113473"/>
                  <a:pt x="4202664" y="856298"/>
                  <a:pt x="4150320" y="762000"/>
                </a:cubicBezTo>
                <a:cubicBezTo>
                  <a:pt x="4097976" y="667702"/>
                  <a:pt x="3999134" y="490538"/>
                  <a:pt x="3930670" y="368300"/>
                </a:cubicBezTo>
                <a:cubicBezTo>
                  <a:pt x="3764870" y="72274"/>
                  <a:pt x="3743942" y="34525"/>
                  <a:pt x="3735281" y="15875"/>
                </a:cubicBezTo>
                <a:cubicBezTo>
                  <a:pt x="3729456" y="3333"/>
                  <a:pt x="3466402" y="0"/>
                  <a:pt x="2482369" y="0"/>
                </a:cubicBezTo>
                <a:lnTo>
                  <a:pt x="123683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79678" y="1533148"/>
            <a:ext cx="5272552" cy="3615011"/>
          </a:xfrm>
          <a:custGeom>
            <a:avLst/>
            <a:gdLst/>
            <a:ahLst/>
            <a:cxnLst/>
            <a:rect l="0" t="0" r="0" b="0"/>
            <a:pathLst>
              <a:path w="4714141" h="3232151">
                <a:moveTo>
                  <a:pt x="1163342" y="15810"/>
                </a:moveTo>
                <a:cubicBezTo>
                  <a:pt x="1152914" y="21084"/>
                  <a:pt x="1130126" y="51117"/>
                  <a:pt x="1112702" y="82550"/>
                </a:cubicBezTo>
                <a:cubicBezTo>
                  <a:pt x="1077485" y="146079"/>
                  <a:pt x="303374" y="1519910"/>
                  <a:pt x="257553" y="1600200"/>
                </a:cubicBezTo>
                <a:cubicBezTo>
                  <a:pt x="187157" y="1723552"/>
                  <a:pt x="0" y="2093325"/>
                  <a:pt x="1327" y="2106435"/>
                </a:cubicBezTo>
                <a:cubicBezTo>
                  <a:pt x="2133" y="2114391"/>
                  <a:pt x="19581" y="2149475"/>
                  <a:pt x="40101" y="2184400"/>
                </a:cubicBezTo>
                <a:cubicBezTo>
                  <a:pt x="60621" y="2219325"/>
                  <a:pt x="191912" y="2450783"/>
                  <a:pt x="331858" y="2698750"/>
                </a:cubicBezTo>
                <a:cubicBezTo>
                  <a:pt x="471804" y="2946717"/>
                  <a:pt x="597226" y="3168174"/>
                  <a:pt x="610574" y="3190875"/>
                </a:cubicBezTo>
                <a:cubicBezTo>
                  <a:pt x="634495" y="3231558"/>
                  <a:pt x="636196" y="3232150"/>
                  <a:pt x="729163" y="3232150"/>
                </a:cubicBezTo>
                <a:cubicBezTo>
                  <a:pt x="790287" y="3232150"/>
                  <a:pt x="823483" y="3227146"/>
                  <a:pt x="823483" y="3217933"/>
                </a:cubicBezTo>
                <a:cubicBezTo>
                  <a:pt x="823483" y="3210113"/>
                  <a:pt x="728383" y="3037234"/>
                  <a:pt x="612151" y="2833758"/>
                </a:cubicBezTo>
                <a:cubicBezTo>
                  <a:pt x="495918" y="2630281"/>
                  <a:pt x="386433" y="2438083"/>
                  <a:pt x="368851" y="2406650"/>
                </a:cubicBezTo>
                <a:cubicBezTo>
                  <a:pt x="266811" y="2224224"/>
                  <a:pt x="201183" y="2103111"/>
                  <a:pt x="201183" y="2097227"/>
                </a:cubicBezTo>
                <a:cubicBezTo>
                  <a:pt x="201183" y="2076200"/>
                  <a:pt x="288117" y="1904251"/>
                  <a:pt x="388262" y="1727200"/>
                </a:cubicBezTo>
                <a:cubicBezTo>
                  <a:pt x="451476" y="1615440"/>
                  <a:pt x="514430" y="1503998"/>
                  <a:pt x="528160" y="1479550"/>
                </a:cubicBezTo>
                <a:cubicBezTo>
                  <a:pt x="747626" y="1088759"/>
                  <a:pt x="867271" y="881693"/>
                  <a:pt x="1002161" y="659215"/>
                </a:cubicBezTo>
                <a:cubicBezTo>
                  <a:pt x="1091492" y="511878"/>
                  <a:pt x="1174210" y="366146"/>
                  <a:pt x="1185979" y="335365"/>
                </a:cubicBezTo>
                <a:cubicBezTo>
                  <a:pt x="1197748" y="304584"/>
                  <a:pt x="1224414" y="257969"/>
                  <a:pt x="1245237" y="231775"/>
                </a:cubicBezTo>
                <a:lnTo>
                  <a:pt x="1283097" y="184150"/>
                </a:lnTo>
                <a:lnTo>
                  <a:pt x="3425254" y="184150"/>
                </a:lnTo>
                <a:lnTo>
                  <a:pt x="3451518" y="221035"/>
                </a:lnTo>
                <a:cubicBezTo>
                  <a:pt x="3465964" y="241323"/>
                  <a:pt x="3477783" y="261074"/>
                  <a:pt x="3477783" y="264927"/>
                </a:cubicBezTo>
                <a:cubicBezTo>
                  <a:pt x="3477783" y="272399"/>
                  <a:pt x="3506281" y="325321"/>
                  <a:pt x="3608676" y="508000"/>
                </a:cubicBezTo>
                <a:lnTo>
                  <a:pt x="3719019" y="704850"/>
                </a:lnTo>
                <a:cubicBezTo>
                  <a:pt x="3744470" y="750252"/>
                  <a:pt x="3907296" y="1038860"/>
                  <a:pt x="4080853" y="1346200"/>
                </a:cubicBezTo>
                <a:cubicBezTo>
                  <a:pt x="4254411" y="1653540"/>
                  <a:pt x="4418784" y="1945005"/>
                  <a:pt x="4446129" y="1993900"/>
                </a:cubicBezTo>
                <a:lnTo>
                  <a:pt x="4495846" y="2082800"/>
                </a:lnTo>
                <a:lnTo>
                  <a:pt x="4465048" y="2139950"/>
                </a:lnTo>
                <a:cubicBezTo>
                  <a:pt x="4448109" y="2171383"/>
                  <a:pt x="4345494" y="2354263"/>
                  <a:pt x="4237016" y="2546350"/>
                </a:cubicBezTo>
                <a:cubicBezTo>
                  <a:pt x="4069602" y="2842795"/>
                  <a:pt x="3973083" y="3026218"/>
                  <a:pt x="3973083" y="3047923"/>
                </a:cubicBezTo>
                <a:cubicBezTo>
                  <a:pt x="3973083" y="3050758"/>
                  <a:pt x="3950238" y="3083368"/>
                  <a:pt x="3922316" y="3120389"/>
                </a:cubicBezTo>
                <a:cubicBezTo>
                  <a:pt x="3850652" y="3215406"/>
                  <a:pt x="3859028" y="3232150"/>
                  <a:pt x="3978226" y="3232150"/>
                </a:cubicBezTo>
                <a:lnTo>
                  <a:pt x="4072269" y="3232150"/>
                </a:lnTo>
                <a:lnTo>
                  <a:pt x="4097429" y="3171825"/>
                </a:lnTo>
                <a:cubicBezTo>
                  <a:pt x="4111267" y="3138646"/>
                  <a:pt x="4133864" y="3091497"/>
                  <a:pt x="4147645" y="3067050"/>
                </a:cubicBezTo>
                <a:cubicBezTo>
                  <a:pt x="4623461" y="2222950"/>
                  <a:pt x="4628662" y="2213894"/>
                  <a:pt x="4677321" y="2144868"/>
                </a:cubicBezTo>
                <a:lnTo>
                  <a:pt x="4714140" y="2092637"/>
                </a:lnTo>
                <a:lnTo>
                  <a:pt x="4675235" y="2030568"/>
                </a:lnTo>
                <a:cubicBezTo>
                  <a:pt x="4653838" y="1996431"/>
                  <a:pt x="4620640" y="1939925"/>
                  <a:pt x="4601460" y="1905000"/>
                </a:cubicBezTo>
                <a:cubicBezTo>
                  <a:pt x="4582281" y="1870075"/>
                  <a:pt x="4519506" y="1758633"/>
                  <a:pt x="4461962" y="1657350"/>
                </a:cubicBezTo>
                <a:cubicBezTo>
                  <a:pt x="4081688" y="988046"/>
                  <a:pt x="3792830" y="477593"/>
                  <a:pt x="3718132" y="342900"/>
                </a:cubicBezTo>
                <a:cubicBezTo>
                  <a:pt x="3698763" y="307975"/>
                  <a:pt x="3646624" y="216535"/>
                  <a:pt x="3602267" y="139700"/>
                </a:cubicBezTo>
                <a:lnTo>
                  <a:pt x="3521617" y="0"/>
                </a:lnTo>
                <a:lnTo>
                  <a:pt x="2351959" y="3110"/>
                </a:lnTo>
                <a:cubicBezTo>
                  <a:pt x="1708648" y="4820"/>
                  <a:pt x="1173770" y="10535"/>
                  <a:pt x="1163342" y="1581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5">
            <a:alphaModFix amt="100000"/>
          </a:blip>
          <a:srcRect/>
          <a:stretch>
            <a:fillRect/>
          </a:stretch>
        </p:blipFill>
        <p:spPr>
          <a:xfrm flipH="1">
            <a:off x="1146954" y="1195004"/>
            <a:ext cx="4467992" cy="4467992"/>
          </a:xfrm>
          <a:custGeom>
            <a:avLst/>
            <a:gdLst>
              <a:gd name="connsiteX0" fmla="*/ 4467992 w 4467992"/>
              <a:gd name="connsiteY0" fmla="*/ 0 h 4467992"/>
              <a:gd name="connsiteX1" fmla="*/ 0 w 4467992"/>
              <a:gd name="connsiteY1" fmla="*/ 0 h 4467992"/>
              <a:gd name="connsiteX2" fmla="*/ 0 w 4467992"/>
              <a:gd name="connsiteY2" fmla="*/ 4467992 h 4467992"/>
              <a:gd name="connsiteX3" fmla="*/ 4467992 w 4467992"/>
              <a:gd name="connsiteY3" fmla="*/ 4467992 h 4467992"/>
            </a:gdLst>
            <a:ahLst/>
            <a:cxnLst/>
            <a:rect l="l" t="t" r="r" b="b"/>
            <a:pathLst>
              <a:path w="4467992" h="4467992">
                <a:moveTo>
                  <a:pt x="4467992" y="0"/>
                </a:moveTo>
                <a:lnTo>
                  <a:pt x="0" y="0"/>
                </a:lnTo>
                <a:lnTo>
                  <a:pt x="0" y="4467992"/>
                </a:lnTo>
                <a:lnTo>
                  <a:pt x="4467992" y="4467992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6769099"/>
            <a:ext cx="12192000" cy="88901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  <a:effectLst>
            <a:outerShdw blurRad="317500" algn="ctr" rotWithShape="0">
              <a:schemeClr val="accent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10768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30444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12573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00000"/>
              </a:lnSpc>
            </a:pPr>
            <a:r>
              <a:rPr kumimoji="1" lang="en-US" altLang="zh-CN" sz="1600" b="1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公共场所安全管理需求</a:t>
            </a:r>
            <a:endParaRPr kumimoji="1" lang="zh-CN" altLang="en-US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12573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随着城市化进程的加速，公共场所如商场、车站、景区等的人流量不断增加。高人流密度可能导致拥挤、踩踏等安全事故，如2014年上海外滩跨年夜踩踏事件，造成36人死亡、49人受伤。因此，实时监测人流密度对于保障公共安全至关重要。
</a:t>
            </a:r>
            <a:endParaRPr kumimoji="1" lang="zh-CN" altLang="en-US" sz="1200"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</a:endParaRPr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3229466" y="3676216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5125345" y="3606802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3409990" y="3876153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城市规划与资源分配</a:t>
            </a:r>
            <a:endParaRPr kumimoji="1" lang="en-US" altLang="zh-CN" sz="1600" b="1">
              <a:ln w="12700">
                <a:noFill/>
              </a:ln>
              <a:solidFill>
                <a:srgbClr val="0256B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3409990" y="4168928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人流密度数据可以为城市规划提供参考依据，帮助合理布局公共设施和服务资源。例如，根据人流密度分布，城市可以优化公园、广场等休闲场所的选址和规模，提高公共资源的利用效率。</a:t>
            </a:r>
            <a:endParaRPr kumimoji="1" lang="en-US" altLang="zh-CN" sz="1200">
              <a:ln w="12700">
                <a:noFill/>
              </a:ln>
              <a:solidFill>
                <a:srgbClr val="0D0D0D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6372716" y="1434141"/>
            <a:ext cx="4729767" cy="1817057"/>
          </a:xfrm>
          <a:prstGeom prst="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165100" dist="38100" dir="2700000" algn="tl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8340350" y="1364727"/>
            <a:ext cx="1117185" cy="179643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5400000" scaled="0"/>
          </a:gradFill>
          <a:ln w="12700" cap="flat">
            <a:noFill/>
            <a:miter/>
          </a:ln>
          <a:effectLst>
            <a:outerShdw blurRad="254000" dist="38100" dir="5400000" algn="t" rotWithShape="0">
              <a:schemeClr val="accent1">
                <a:lumMod val="50000"/>
                <a:alpha val="19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6553240" y="1634078"/>
            <a:ext cx="4171537" cy="33256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提升场所运营效率</a:t>
            </a:r>
            <a:endParaRPr kumimoji="1" lang="en-US" altLang="zh-CN" sz="1600" b="1">
              <a:ln w="12700">
                <a:noFill/>
              </a:ln>
              <a:solidFill>
                <a:srgbClr val="0256B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6553240" y="1926853"/>
            <a:ext cx="4171537" cy="12068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对于商业场所，合理控制人流密度可以优化顾客体验，提高购物满意度和消费</a:t>
            </a:r>
            <a:r>
              <a:rPr kumimoji="1" lang="en-US" altLang="zh-CN" sz="12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转化率</a:t>
            </a:r>
            <a:r>
              <a:rPr kumimoji="1" lang="en-US" altLang="zh-CN" sz="12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  <a:sym typeface="+mn-ea"/>
              </a:rPr>
              <a:t>。例如，通过监测人流密度，商场可以合理安排促销活动的时间和地点，避免过度拥挤导致顾客流失。</a:t>
            </a:r>
            <a:endParaRPr kumimoji="1" lang="en-US" altLang="zh-CN" sz="1200">
              <a:ln w="12700">
                <a:noFill/>
              </a:ln>
              <a:solidFill>
                <a:srgbClr val="0D0D0D">
                  <a:alpha val="10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人流密度检测的重要性和应用场景</a:t>
            </a:r>
            <a:endParaRPr kumimoji="1" lang="zh-CN" altLang="en-US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4129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810307" y="1744925"/>
            <a:ext cx="6440271" cy="2999758"/>
          </a:xfrm>
          <a:custGeom>
            <a:avLst/>
            <a:gdLst>
              <a:gd name="connsiteX0" fmla="*/ 0 w 6440271"/>
              <a:gd name="connsiteY0" fmla="*/ 0 h 2999758"/>
              <a:gd name="connsiteX1" fmla="*/ 1513036 w 6440271"/>
              <a:gd name="connsiteY1" fmla="*/ 131569 h 2999758"/>
              <a:gd name="connsiteX2" fmla="*/ 631528 w 6440271"/>
              <a:gd name="connsiteY2" fmla="*/ 782832 h 2999758"/>
              <a:gd name="connsiteX3" fmla="*/ 3835218 w 6440271"/>
              <a:gd name="connsiteY3" fmla="*/ 953871 h 2999758"/>
              <a:gd name="connsiteX4" fmla="*/ 2526113 w 6440271"/>
              <a:gd name="connsiteY4" fmla="*/ 1986682 h 2999758"/>
              <a:gd name="connsiteX5" fmla="*/ 6440271 w 6440271"/>
              <a:gd name="connsiteY5" fmla="*/ 2999758 h 2999758"/>
            </a:gdLst>
            <a:ahLst/>
            <a:cxnLst/>
            <a:rect l="l" t="t" r="r" b="b"/>
            <a:pathLst>
              <a:path w="6440271" h="2999758">
                <a:moveTo>
                  <a:pt x="0" y="0"/>
                </a:moveTo>
                <a:cubicBezTo>
                  <a:pt x="703890" y="548"/>
                  <a:pt x="1407781" y="1097"/>
                  <a:pt x="1513036" y="131569"/>
                </a:cubicBezTo>
                <a:cubicBezTo>
                  <a:pt x="1618291" y="262041"/>
                  <a:pt x="244498" y="645782"/>
                  <a:pt x="631528" y="782832"/>
                </a:cubicBezTo>
                <a:cubicBezTo>
                  <a:pt x="1018558" y="919882"/>
                  <a:pt x="3519454" y="753229"/>
                  <a:pt x="3835218" y="953871"/>
                </a:cubicBezTo>
                <a:cubicBezTo>
                  <a:pt x="4150982" y="1154513"/>
                  <a:pt x="1966946" y="1606231"/>
                  <a:pt x="2526113" y="1986682"/>
                </a:cubicBezTo>
                <a:cubicBezTo>
                  <a:pt x="3085280" y="2367133"/>
                  <a:pt x="5392110" y="2844069"/>
                  <a:pt x="6440271" y="2999758"/>
                </a:cubicBezTo>
              </a:path>
            </a:pathLst>
          </a:custGeom>
          <a:noFill/>
          <a:ln w="38100" cap="sq">
            <a:gradFill>
              <a:gsLst>
                <a:gs pos="0">
                  <a:schemeClr val="accent1">
                    <a:alpha val="0"/>
                  </a:schemeClr>
                </a:gs>
                <a:gs pos="100000">
                  <a:schemeClr val="accent3">
                    <a:alpha val="100000"/>
                  </a:schemeClr>
                </a:gs>
              </a:gsLst>
              <a:lin ang="5400000" scaled="0"/>
            </a:gra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2282823" y="2352515"/>
            <a:ext cx="248603" cy="248603"/>
            <a:chOff x="2282823" y="2352515"/>
            <a:chExt cx="248603" cy="248603"/>
          </a:xfrm>
        </p:grpSpPr>
        <p:sp>
          <p:nvSpPr>
            <p:cNvPr id="5" name="标题 1"/>
            <p:cNvSpPr txBox="1"/>
            <p:nvPr/>
          </p:nvSpPr>
          <p:spPr>
            <a:xfrm>
              <a:off x="2339416" y="2409108"/>
              <a:ext cx="135416" cy="135416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/>
          </p:nvSpPr>
          <p:spPr>
            <a:xfrm>
              <a:off x="2282823" y="2352515"/>
              <a:ext cx="248603" cy="248603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521323" y="2611595"/>
            <a:ext cx="248603" cy="248603"/>
            <a:chOff x="5521323" y="2611595"/>
            <a:chExt cx="248603" cy="248603"/>
          </a:xfrm>
        </p:grpSpPr>
        <p:sp>
          <p:nvSpPr>
            <p:cNvPr id="8" name="标题 1"/>
            <p:cNvSpPr txBox="1"/>
            <p:nvPr/>
          </p:nvSpPr>
          <p:spPr>
            <a:xfrm>
              <a:off x="5577916" y="2668188"/>
              <a:ext cx="135416" cy="135416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/>
          </p:nvSpPr>
          <p:spPr>
            <a:xfrm>
              <a:off x="5521323" y="2611595"/>
              <a:ext cx="248603" cy="248603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8127363" y="4623275"/>
            <a:ext cx="248603" cy="248603"/>
            <a:chOff x="8127363" y="4623275"/>
            <a:chExt cx="248603" cy="248603"/>
          </a:xfrm>
        </p:grpSpPr>
        <p:sp>
          <p:nvSpPr>
            <p:cNvPr id="11" name="标题 1"/>
            <p:cNvSpPr txBox="1"/>
            <p:nvPr/>
          </p:nvSpPr>
          <p:spPr>
            <a:xfrm>
              <a:off x="8183956" y="4679868"/>
              <a:ext cx="135416" cy="135416"/>
            </a:xfrm>
            <a:prstGeom prst="ellipse">
              <a:avLst/>
            </a:prstGeom>
            <a:solidFill>
              <a:schemeClr val="accent1"/>
            </a:solidFill>
            <a:ln w="12700" cap="sq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8127363" y="4623275"/>
              <a:ext cx="248603" cy="248603"/>
            </a:xfrm>
            <a:prstGeom prst="ellipse">
              <a:avLst/>
            </a:prstGeom>
            <a:noFill/>
            <a:ln w="12700" cap="sq">
              <a:solidFill>
                <a:schemeClr val="accent1"/>
              </a:solidFill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3" name="标题 1"/>
          <p:cNvSpPr txBox="1"/>
          <p:nvPr/>
        </p:nvSpPr>
        <p:spPr>
          <a:xfrm>
            <a:off x="8560241" y="5033652"/>
            <a:ext cx="3060054" cy="102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卡尔曼滤波是一种高效的自递归滤波器，可以在噪声干扰下对动态系统进行估计和预测SARIMA模型是处理具有季节性的时间序列数据的有效方法。通过将卡尔曼滤波与SARIMA模型相结合，可以充分发挥两者的优点，提高人流密度检测的精度和实时性。</a:t>
            </a:r>
            <a:endParaRPr kumimoji="1" lang="en-US" altLang="zh-CN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843280" y="3076516"/>
            <a:ext cx="3017520" cy="102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传统的视频监控和人工计数方法存在效率低下、主观性强、易出错等问题。例如，在人流密集的场景下，人工计数容易漏数或重复计数，导致数据不准确。
红外线感应器等硬件设备虽然响应速度快，但精度有限，且容易受到环境因素的干扰。</a:t>
            </a:r>
            <a:endParaRPr kumimoji="1" lang="zh-CN" altLang="en-US" sz="1200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6370761" y="2042101"/>
            <a:ext cx="3047139" cy="10242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单纯的时间序列预测模型如ARIMA在处理具有季节性和非平稳性的人流密度数据时存在局限性。例如，ARIMA模型无法有效捕捉人流密度的周期性变化，如节假日和工作日的差异。
深度学习模型虽然在复杂场景下表现出色，但对计算资源和数据量要求较高，且模型训练和优化过程复杂。</a:t>
            </a:r>
            <a:endParaRPr kumimoji="1" lang="en-US" altLang="zh-CN" sz="12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560241" y="3870960"/>
            <a:ext cx="611074" cy="611074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6600000" scaled="0"/>
          </a:gradFill>
          <a:ln cap="sq">
            <a:noFill/>
          </a:ln>
          <a:effectLst>
            <a:outerShdw blurRad="508000" dist="431800" dir="21540000" sx="54000" sy="54000" algn="b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370761" y="1051159"/>
            <a:ext cx="611074" cy="591359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6600000" scaled="0"/>
          </a:gradFill>
          <a:ln cap="sq">
            <a:noFill/>
          </a:ln>
          <a:effectLst>
            <a:outerShdw blurRad="508000" dist="431800" dir="21540000" sx="54000" sy="54000" algn="b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43280" y="1988820"/>
            <a:ext cx="611074" cy="6110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3">
                  <a:alpha val="100000"/>
                </a:schemeClr>
              </a:gs>
            </a:gsLst>
            <a:lin ang="6600000" scaled="0"/>
          </a:gradFill>
          <a:ln cap="sq">
            <a:noFill/>
          </a:ln>
          <a:effectLst>
            <a:outerShdw blurRad="508000" dist="431800" dir="21540000" sx="54000" sy="54000" algn="bl" rotWithShape="0">
              <a:schemeClr val="accent1">
                <a:lumMod val="50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43280" y="2767271"/>
            <a:ext cx="3017520" cy="3765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传统检测方法的不足</a:t>
            </a:r>
            <a:endParaRPr kumimoji="1" lang="en-US" altLang="zh-CN" sz="1600" b="1">
              <a:ln w="12700">
                <a:noFill/>
              </a:ln>
              <a:solidFill>
                <a:srgbClr val="0256B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6388100" y="1774131"/>
            <a:ext cx="3017520" cy="3765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时间序列预测模型的挑战</a:t>
            </a:r>
            <a:endParaRPr kumimoji="1" lang="en-US" altLang="zh-CN" sz="1600" b="1">
              <a:ln w="12700">
                <a:noFill/>
              </a:ln>
              <a:solidFill>
                <a:srgbClr val="0256B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21" name="标题 1"/>
          <p:cNvSpPr txBox="1"/>
          <p:nvPr/>
        </p:nvSpPr>
        <p:spPr>
          <a:xfrm>
            <a:off x="8564880" y="4646871"/>
            <a:ext cx="3055620" cy="3765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1425" b="1">
                <a:ln w="12700">
                  <a:noFill/>
                </a:ln>
                <a:solidFill>
                  <a:srgbClr val="0256B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卡尔曼滤波与SARIMA模型的结合优势</a:t>
            </a:r>
            <a:endParaRPr kumimoji="1" lang="zh-CN" altLang="en-US" b="1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316690" y="373380"/>
            <a:ext cx="8171180" cy="655320"/>
          </a:xfrm>
          <a:prstGeom prst="roundRect">
            <a:avLst>
              <a:gd name="adj" fmla="val 13854"/>
            </a:avLst>
          </a:prstGeom>
          <a:gradFill>
            <a:gsLst>
              <a:gs pos="0">
                <a:schemeClr val="bg1">
                  <a:lumMod val="95000"/>
                </a:schemeClr>
              </a:gs>
              <a:gs pos="8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83520" y="467040"/>
            <a:ext cx="10671175" cy="46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现有技术的局限性与改进方向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76740" y="441095"/>
            <a:ext cx="519890" cy="519890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7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04173" y="3685946"/>
            <a:ext cx="6857626" cy="3172054"/>
          </a:xfrm>
          <a:custGeom>
            <a:avLst/>
            <a:gdLst>
              <a:gd name="connsiteX0" fmla="*/ 2338807 w 6367441"/>
              <a:gd name="connsiteY0" fmla="*/ 0 h 2945315"/>
              <a:gd name="connsiteX1" fmla="*/ 4029943 w 6367441"/>
              <a:gd name="connsiteY1" fmla="*/ 501 h 2945315"/>
              <a:gd name="connsiteX2" fmla="*/ 4151141 w 6367441"/>
              <a:gd name="connsiteY2" fmla="*/ 155282 h 2945315"/>
              <a:gd name="connsiteX3" fmla="*/ 4303396 w 6367441"/>
              <a:gd name="connsiteY3" fmla="*/ 348164 h 2945315"/>
              <a:gd name="connsiteX4" fmla="*/ 4514788 w 6367441"/>
              <a:gd name="connsiteY4" fmla="*/ 614567 h 2945315"/>
              <a:gd name="connsiteX5" fmla="*/ 5585512 w 6367441"/>
              <a:gd name="connsiteY5" fmla="*/ 1961064 h 2945315"/>
              <a:gd name="connsiteX6" fmla="*/ 5822903 w 6367441"/>
              <a:gd name="connsiteY6" fmla="*/ 2259514 h 2945315"/>
              <a:gd name="connsiteX7" fmla="*/ 6115444 w 6367441"/>
              <a:gd name="connsiteY7" fmla="*/ 2627814 h 2945315"/>
              <a:gd name="connsiteX8" fmla="*/ 6361093 w 6367441"/>
              <a:gd name="connsiteY8" fmla="*/ 2937273 h 2945315"/>
              <a:gd name="connsiteX9" fmla="*/ 6367441 w 6367441"/>
              <a:gd name="connsiteY9" fmla="*/ 2945315 h 2945315"/>
              <a:gd name="connsiteX10" fmla="*/ 0 w 6367441"/>
              <a:gd name="connsiteY10" fmla="*/ 2945315 h 2945315"/>
              <a:gd name="connsiteX11" fmla="*/ 50136 w 6367441"/>
              <a:gd name="connsiteY11" fmla="*/ 2881793 h 2945315"/>
              <a:gd name="connsiteX12" fmla="*/ 630760 w 6367441"/>
              <a:gd name="connsiteY12" fmla="*/ 2151793 h 2945315"/>
              <a:gd name="connsiteX13" fmla="*/ 1069378 w 6367441"/>
              <a:gd name="connsiteY13" fmla="*/ 1599797 h 2945315"/>
              <a:gd name="connsiteX14" fmla="*/ 1256597 w 6367441"/>
              <a:gd name="connsiteY14" fmla="*/ 1364164 h 2945315"/>
              <a:gd name="connsiteX15" fmla="*/ 1549613 w 6367441"/>
              <a:gd name="connsiteY15" fmla="*/ 995864 h 2945315"/>
              <a:gd name="connsiteX16" fmla="*/ 2096411 w 6367441"/>
              <a:gd name="connsiteY16" fmla="*/ 306257 h 2945315"/>
            </a:gdLst>
            <a:ahLst/>
            <a:cxnLst/>
            <a:rect l="l" t="t" r="r" b="b"/>
            <a:pathLst>
              <a:path w="6367441" h="2945315">
                <a:moveTo>
                  <a:pt x="2338807" y="0"/>
                </a:moveTo>
                <a:lnTo>
                  <a:pt x="4029943" y="501"/>
                </a:lnTo>
                <a:lnTo>
                  <a:pt x="4151141" y="155282"/>
                </a:lnTo>
                <a:cubicBezTo>
                  <a:pt x="4217800" y="240412"/>
                  <a:pt x="4286316" y="327209"/>
                  <a:pt x="4303396" y="348164"/>
                </a:cubicBezTo>
                <a:cubicBezTo>
                  <a:pt x="4320478" y="369119"/>
                  <a:pt x="4415605" y="489000"/>
                  <a:pt x="4514788" y="614567"/>
                </a:cubicBezTo>
                <a:cubicBezTo>
                  <a:pt x="4733298" y="891199"/>
                  <a:pt x="5457779" y="1802277"/>
                  <a:pt x="5585512" y="1961064"/>
                </a:cubicBezTo>
                <a:cubicBezTo>
                  <a:pt x="5636082" y="2023929"/>
                  <a:pt x="5742907" y="2158231"/>
                  <a:pt x="5822903" y="2259514"/>
                </a:cubicBezTo>
                <a:cubicBezTo>
                  <a:pt x="5902898" y="2360797"/>
                  <a:pt x="6034541" y="2526531"/>
                  <a:pt x="6115444" y="2627814"/>
                </a:cubicBezTo>
                <a:cubicBezTo>
                  <a:pt x="6176123" y="2703776"/>
                  <a:pt x="6274109" y="2827244"/>
                  <a:pt x="6361093" y="2937273"/>
                </a:cubicBezTo>
                <a:lnTo>
                  <a:pt x="6367441" y="2945315"/>
                </a:lnTo>
                <a:lnTo>
                  <a:pt x="0" y="2945315"/>
                </a:lnTo>
                <a:lnTo>
                  <a:pt x="50136" y="2881793"/>
                </a:lnTo>
                <a:cubicBezTo>
                  <a:pt x="186554" y="2710172"/>
                  <a:pt x="447835" y="2381673"/>
                  <a:pt x="630760" y="2151793"/>
                </a:cubicBezTo>
                <a:cubicBezTo>
                  <a:pt x="813684" y="1921914"/>
                  <a:pt x="1011063" y="1673516"/>
                  <a:pt x="1069378" y="1599797"/>
                </a:cubicBezTo>
                <a:cubicBezTo>
                  <a:pt x="1127694" y="1526079"/>
                  <a:pt x="1211943" y="1420044"/>
                  <a:pt x="1256597" y="1364164"/>
                </a:cubicBezTo>
                <a:cubicBezTo>
                  <a:pt x="1301251" y="1308284"/>
                  <a:pt x="1433108" y="1142549"/>
                  <a:pt x="1549613" y="995864"/>
                </a:cubicBezTo>
                <a:cubicBezTo>
                  <a:pt x="1841504" y="628357"/>
                  <a:pt x="1825667" y="648331"/>
                  <a:pt x="2096411" y="30625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20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11514298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583697" y="628039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093779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159211" y="628039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673260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40486" y="628039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252741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27116" y="628039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12560" y="3030855"/>
            <a:ext cx="5501640" cy="214058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2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Regular" panose="020B0A00000000000000" charset="-122"/>
              </a:rPr>
              <a:t>卡尔曼滤波在边缘侧</a:t>
            </a:r>
            <a:r>
              <a:rPr kumimoji="1" lang="zh-CN" altLang="en-US" sz="32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Regular" panose="020B0A00000000000000" charset="-122"/>
              </a:rPr>
              <a:t>的应用</a:t>
            </a:r>
            <a:endParaRPr kumimoji="1" lang="zh-CN" altLang="en-US" sz="32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Regular" panose="020B0A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6562791" y="2190439"/>
            <a:ext cx="1175220" cy="6761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6082181" y="2304740"/>
            <a:ext cx="201744" cy="268045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746788">
            <a:off x="11703297" y="3027622"/>
            <a:ext cx="293248" cy="389620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485261" y="2662262"/>
            <a:ext cx="3706739" cy="0"/>
          </a:xfrm>
          <a:prstGeom prst="line">
            <a:avLst/>
          </a:prstGeom>
          <a:noFill/>
          <a:ln w="6985" cap="sq">
            <a:solidFill>
              <a:schemeClr val="bg1"/>
            </a:solidFill>
            <a:prstDash val="solid"/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7754983" y="1645053"/>
            <a:ext cx="1175219" cy="12215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02</a:t>
            </a:r>
            <a:endParaRPr kumimoji="1"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>
            <a:alphaModFix amt="20000"/>
          </a:blip>
          <a:srcRect/>
          <a:stretch>
            <a:fillRect/>
          </a:stretch>
        </p:blipFill>
        <p:spPr>
          <a:xfrm>
            <a:off x="879789" y="1747522"/>
            <a:ext cx="4982502" cy="4295257"/>
          </a:xfrm>
          <a:custGeom>
            <a:avLst/>
            <a:gdLst>
              <a:gd name="connsiteX0" fmla="*/ 1243785 w 4922520"/>
              <a:gd name="connsiteY0" fmla="*/ 0 h 4243550"/>
              <a:gd name="connsiteX1" fmla="*/ 3678735 w 4922520"/>
              <a:gd name="connsiteY1" fmla="*/ 0 h 4243550"/>
              <a:gd name="connsiteX2" fmla="*/ 4922520 w 4922520"/>
              <a:gd name="connsiteY2" fmla="*/ 2121775 h 4243550"/>
              <a:gd name="connsiteX3" fmla="*/ 3678735 w 4922520"/>
              <a:gd name="connsiteY3" fmla="*/ 4243550 h 4243550"/>
              <a:gd name="connsiteX4" fmla="*/ 1243785 w 4922520"/>
              <a:gd name="connsiteY4" fmla="*/ 4243550 h 4243550"/>
              <a:gd name="connsiteX5" fmla="*/ 0 w 4922520"/>
              <a:gd name="connsiteY5" fmla="*/ 2121775 h 4243550"/>
            </a:gdLst>
            <a:ahLst/>
            <a:cxnLst/>
            <a:rect l="l" t="t" r="r" b="b"/>
            <a:pathLst>
              <a:path w="4922520" h="4243550">
                <a:moveTo>
                  <a:pt x="1243785" y="0"/>
                </a:moveTo>
                <a:lnTo>
                  <a:pt x="3678735" y="0"/>
                </a:lnTo>
                <a:lnTo>
                  <a:pt x="4922520" y="2121775"/>
                </a:lnTo>
                <a:lnTo>
                  <a:pt x="3678735" y="4243550"/>
                </a:lnTo>
                <a:lnTo>
                  <a:pt x="1243785" y="4243550"/>
                </a:lnTo>
                <a:lnTo>
                  <a:pt x="0" y="212177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2" name="标题 1"/>
          <p:cNvSpPr txBox="1"/>
          <p:nvPr/>
        </p:nvSpPr>
        <p:spPr>
          <a:xfrm>
            <a:off x="78165" y="3726462"/>
            <a:ext cx="6518457" cy="3131538"/>
          </a:xfrm>
          <a:custGeom>
            <a:avLst/>
            <a:gdLst>
              <a:gd name="connsiteX0" fmla="*/ 2197680 w 6052516"/>
              <a:gd name="connsiteY0" fmla="*/ 0 h 2907695"/>
              <a:gd name="connsiteX1" fmla="*/ 3845733 w 6052516"/>
              <a:gd name="connsiteY1" fmla="*/ 12094 h 2907695"/>
              <a:gd name="connsiteX2" fmla="*/ 3873289 w 6052516"/>
              <a:gd name="connsiteY2" fmla="*/ 47019 h 2907695"/>
              <a:gd name="connsiteX3" fmla="*/ 4582397 w 6052516"/>
              <a:gd name="connsiteY3" fmla="*/ 977294 h 2907695"/>
              <a:gd name="connsiteX4" fmla="*/ 5540331 w 6052516"/>
              <a:gd name="connsiteY4" fmla="*/ 2235249 h 2907695"/>
              <a:gd name="connsiteX5" fmla="*/ 5994992 w 6052516"/>
              <a:gd name="connsiteY5" fmla="*/ 2832061 h 2907695"/>
              <a:gd name="connsiteX6" fmla="*/ 6052516 w 6052516"/>
              <a:gd name="connsiteY6" fmla="*/ 2907695 h 2907695"/>
              <a:gd name="connsiteX7" fmla="*/ 0 w 6052516"/>
              <a:gd name="connsiteY7" fmla="*/ 2907695 h 2907695"/>
              <a:gd name="connsiteX8" fmla="*/ 61883 w 6052516"/>
              <a:gd name="connsiteY8" fmla="*/ 2824801 h 2907695"/>
              <a:gd name="connsiteX9" fmla="*/ 1149937 w 6052516"/>
              <a:gd name="connsiteY9" fmla="*/ 1378163 h 2907695"/>
              <a:gd name="connsiteX10" fmla="*/ 1571960 w 6052516"/>
              <a:gd name="connsiteY10" fmla="*/ 824463 h 2907695"/>
              <a:gd name="connsiteX11" fmla="*/ 1989106 w 6052516"/>
              <a:gd name="connsiteY11" fmla="*/ 274672 h 2907695"/>
            </a:gdLst>
            <a:ahLst/>
            <a:cxnLst/>
            <a:rect l="l" t="t" r="r" b="b"/>
            <a:pathLst>
              <a:path w="6052516" h="2907695">
                <a:moveTo>
                  <a:pt x="2197680" y="0"/>
                </a:moveTo>
                <a:lnTo>
                  <a:pt x="3845733" y="12094"/>
                </a:lnTo>
                <a:lnTo>
                  <a:pt x="3873289" y="47019"/>
                </a:lnTo>
                <a:cubicBezTo>
                  <a:pt x="3888445" y="66228"/>
                  <a:pt x="4207544" y="484851"/>
                  <a:pt x="4582397" y="977294"/>
                </a:cubicBezTo>
                <a:cubicBezTo>
                  <a:pt x="4957251" y="1469737"/>
                  <a:pt x="5388322" y="2035816"/>
                  <a:pt x="5540331" y="2235249"/>
                </a:cubicBezTo>
                <a:cubicBezTo>
                  <a:pt x="5732581" y="2487477"/>
                  <a:pt x="5880757" y="2681935"/>
                  <a:pt x="5994992" y="2832061"/>
                </a:cubicBezTo>
                <a:lnTo>
                  <a:pt x="6052516" y="2907695"/>
                </a:lnTo>
                <a:lnTo>
                  <a:pt x="0" y="2907695"/>
                </a:lnTo>
                <a:lnTo>
                  <a:pt x="61883" y="2824801"/>
                </a:lnTo>
                <a:cubicBezTo>
                  <a:pt x="438845" y="2320254"/>
                  <a:pt x="974379" y="1607291"/>
                  <a:pt x="1149937" y="1378163"/>
                </a:cubicBezTo>
                <a:cubicBezTo>
                  <a:pt x="1267334" y="1224944"/>
                  <a:pt x="1457244" y="975779"/>
                  <a:pt x="1571960" y="824463"/>
                </a:cubicBezTo>
                <a:cubicBezTo>
                  <a:pt x="1686676" y="673148"/>
                  <a:pt x="1874391" y="425742"/>
                  <a:pt x="1989106" y="274672"/>
                </a:cubicBezTo>
                <a:close/>
              </a:path>
            </a:pathLst>
          </a:custGeom>
          <a:gradFill>
            <a:gsLst>
              <a:gs pos="3000">
                <a:schemeClr val="accent1">
                  <a:alpha val="0"/>
                </a:schemeClr>
              </a:gs>
              <a:gs pos="7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3838601" y="5025066"/>
            <a:ext cx="2492866" cy="383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179573" y="4998842"/>
            <a:ext cx="2492866" cy="38351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标题 1"/>
          <p:cNvSpPr txBox="1"/>
          <p:nvPr/>
        </p:nvSpPr>
        <p:spPr>
          <a:xfrm>
            <a:off x="508042" y="1377389"/>
            <a:ext cx="5615824" cy="3791590"/>
          </a:xfrm>
          <a:custGeom>
            <a:avLst/>
            <a:gdLst/>
            <a:ahLst/>
            <a:cxnLst/>
            <a:rect l="0" t="0" r="0" b="0"/>
            <a:pathLst>
              <a:path w="4965919" h="3352801">
                <a:moveTo>
                  <a:pt x="1204895" y="41275"/>
                </a:moveTo>
                <a:cubicBezTo>
                  <a:pt x="1176823" y="77556"/>
                  <a:pt x="1027627" y="337752"/>
                  <a:pt x="882659" y="603250"/>
                </a:cubicBezTo>
                <a:cubicBezTo>
                  <a:pt x="838699" y="683759"/>
                  <a:pt x="787618" y="791961"/>
                  <a:pt x="787618" y="804569"/>
                </a:cubicBezTo>
                <a:cubicBezTo>
                  <a:pt x="787618" y="807305"/>
                  <a:pt x="754409" y="860283"/>
                  <a:pt x="713821" y="922297"/>
                </a:cubicBezTo>
                <a:cubicBezTo>
                  <a:pt x="673232" y="984311"/>
                  <a:pt x="622729" y="1066482"/>
                  <a:pt x="601592" y="1104900"/>
                </a:cubicBezTo>
                <a:cubicBezTo>
                  <a:pt x="580455" y="1143318"/>
                  <a:pt x="505625" y="1277620"/>
                  <a:pt x="435303" y="1403350"/>
                </a:cubicBezTo>
                <a:cubicBezTo>
                  <a:pt x="325618" y="1599461"/>
                  <a:pt x="178018" y="1884684"/>
                  <a:pt x="178018" y="1900531"/>
                </a:cubicBezTo>
                <a:cubicBezTo>
                  <a:pt x="178018" y="1903266"/>
                  <a:pt x="161772" y="1923965"/>
                  <a:pt x="141917" y="1946527"/>
                </a:cubicBezTo>
                <a:cubicBezTo>
                  <a:pt x="122061" y="1969090"/>
                  <a:pt x="82007" y="2039850"/>
                  <a:pt x="52908" y="2103771"/>
                </a:cubicBezTo>
                <a:lnTo>
                  <a:pt x="0" y="2219992"/>
                </a:lnTo>
                <a:lnTo>
                  <a:pt x="69959" y="2343524"/>
                </a:lnTo>
                <a:cubicBezTo>
                  <a:pt x="108437" y="2411467"/>
                  <a:pt x="139918" y="2468709"/>
                  <a:pt x="139918" y="2470729"/>
                </a:cubicBezTo>
                <a:cubicBezTo>
                  <a:pt x="139918" y="2472749"/>
                  <a:pt x="165635" y="2517901"/>
                  <a:pt x="197068" y="2571066"/>
                </a:cubicBezTo>
                <a:cubicBezTo>
                  <a:pt x="228501" y="2624232"/>
                  <a:pt x="254218" y="2670173"/>
                  <a:pt x="254218" y="2673157"/>
                </a:cubicBezTo>
                <a:cubicBezTo>
                  <a:pt x="254218" y="2676141"/>
                  <a:pt x="271928" y="2708618"/>
                  <a:pt x="293574" y="2745330"/>
                </a:cubicBezTo>
                <a:cubicBezTo>
                  <a:pt x="315219" y="2782040"/>
                  <a:pt x="349105" y="2843728"/>
                  <a:pt x="368875" y="2882413"/>
                </a:cubicBezTo>
                <a:cubicBezTo>
                  <a:pt x="388645" y="2921098"/>
                  <a:pt x="452711" y="3038475"/>
                  <a:pt x="511243" y="3143250"/>
                </a:cubicBezTo>
                <a:lnTo>
                  <a:pt x="617667" y="3333750"/>
                </a:lnTo>
                <a:lnTo>
                  <a:pt x="886793" y="3343533"/>
                </a:lnTo>
                <a:cubicBezTo>
                  <a:pt x="1034811" y="3348913"/>
                  <a:pt x="1155918" y="3348481"/>
                  <a:pt x="1155918" y="3342573"/>
                </a:cubicBezTo>
                <a:cubicBezTo>
                  <a:pt x="1155918" y="3336665"/>
                  <a:pt x="1094870" y="3226535"/>
                  <a:pt x="1020255" y="3097840"/>
                </a:cubicBezTo>
                <a:cubicBezTo>
                  <a:pt x="945640" y="2969146"/>
                  <a:pt x="802800" y="2718564"/>
                  <a:pt x="702833" y="2540992"/>
                </a:cubicBezTo>
                <a:lnTo>
                  <a:pt x="521074" y="2218133"/>
                </a:lnTo>
                <a:lnTo>
                  <a:pt x="732819" y="1829792"/>
                </a:lnTo>
                <a:cubicBezTo>
                  <a:pt x="849279" y="1616204"/>
                  <a:pt x="950689" y="1430020"/>
                  <a:pt x="958176" y="1416050"/>
                </a:cubicBezTo>
                <a:cubicBezTo>
                  <a:pt x="965663" y="1402080"/>
                  <a:pt x="1091415" y="1189161"/>
                  <a:pt x="1237626" y="942898"/>
                </a:cubicBezTo>
                <a:lnTo>
                  <a:pt x="1503463" y="495145"/>
                </a:lnTo>
                <a:lnTo>
                  <a:pt x="3458881" y="488950"/>
                </a:lnTo>
                <a:lnTo>
                  <a:pt x="3552000" y="646832"/>
                </a:lnTo>
                <a:cubicBezTo>
                  <a:pt x="3603214" y="733667"/>
                  <a:pt x="3645118" y="806067"/>
                  <a:pt x="3645118" y="807722"/>
                </a:cubicBezTo>
                <a:cubicBezTo>
                  <a:pt x="3645118" y="809376"/>
                  <a:pt x="3679408" y="868812"/>
                  <a:pt x="3721318" y="939800"/>
                </a:cubicBezTo>
                <a:cubicBezTo>
                  <a:pt x="3763228" y="1010788"/>
                  <a:pt x="3797518" y="1070490"/>
                  <a:pt x="3797518" y="1072469"/>
                </a:cubicBezTo>
                <a:cubicBezTo>
                  <a:pt x="3797518" y="1075609"/>
                  <a:pt x="3924224" y="1307159"/>
                  <a:pt x="4006378" y="1454150"/>
                </a:cubicBezTo>
                <a:cubicBezTo>
                  <a:pt x="4117349" y="1652702"/>
                  <a:pt x="4414292" y="2170086"/>
                  <a:pt x="4429222" y="2190900"/>
                </a:cubicBezTo>
                <a:cubicBezTo>
                  <a:pt x="4446086" y="2214410"/>
                  <a:pt x="4438330" y="2232545"/>
                  <a:pt x="4332084" y="2418012"/>
                </a:cubicBezTo>
                <a:cubicBezTo>
                  <a:pt x="4268578" y="2528871"/>
                  <a:pt x="4216618" y="2621207"/>
                  <a:pt x="4216618" y="2623202"/>
                </a:cubicBezTo>
                <a:cubicBezTo>
                  <a:pt x="4216618" y="2625198"/>
                  <a:pt x="4182328" y="2684912"/>
                  <a:pt x="4140418" y="2755900"/>
                </a:cubicBezTo>
                <a:cubicBezTo>
                  <a:pt x="4098508" y="2826888"/>
                  <a:pt x="4064218" y="2886185"/>
                  <a:pt x="4064218" y="2887669"/>
                </a:cubicBezTo>
                <a:cubicBezTo>
                  <a:pt x="4064218" y="2889154"/>
                  <a:pt x="4007510" y="2989962"/>
                  <a:pt x="3938199" y="3111686"/>
                </a:cubicBezTo>
                <a:cubicBezTo>
                  <a:pt x="3868890" y="3233410"/>
                  <a:pt x="3814934" y="3337456"/>
                  <a:pt x="3818299" y="3342901"/>
                </a:cubicBezTo>
                <a:cubicBezTo>
                  <a:pt x="3821664" y="3348345"/>
                  <a:pt x="3937680" y="3352800"/>
                  <a:pt x="4076113" y="3352800"/>
                </a:cubicBezTo>
                <a:cubicBezTo>
                  <a:pt x="4304880" y="3352800"/>
                  <a:pt x="4328400" y="3350775"/>
                  <a:pt x="4334307" y="3330575"/>
                </a:cubicBezTo>
                <a:cubicBezTo>
                  <a:pt x="4337882" y="3318351"/>
                  <a:pt x="4403459" y="3196908"/>
                  <a:pt x="4480035" y="3060700"/>
                </a:cubicBezTo>
                <a:cubicBezTo>
                  <a:pt x="4556612" y="2924492"/>
                  <a:pt x="4638011" y="2778760"/>
                  <a:pt x="4660923" y="2736850"/>
                </a:cubicBezTo>
                <a:cubicBezTo>
                  <a:pt x="4683835" y="2694940"/>
                  <a:pt x="4706717" y="2654935"/>
                  <a:pt x="4711771" y="2647950"/>
                </a:cubicBezTo>
                <a:cubicBezTo>
                  <a:pt x="4716825" y="2640965"/>
                  <a:pt x="4739499" y="2600960"/>
                  <a:pt x="4762158" y="2559050"/>
                </a:cubicBezTo>
                <a:cubicBezTo>
                  <a:pt x="4784817" y="2517140"/>
                  <a:pt x="4839933" y="2425167"/>
                  <a:pt x="4884638" y="2354665"/>
                </a:cubicBezTo>
                <a:cubicBezTo>
                  <a:pt x="4929342" y="2284163"/>
                  <a:pt x="4965918" y="2222378"/>
                  <a:pt x="4965918" y="2217364"/>
                </a:cubicBezTo>
                <a:cubicBezTo>
                  <a:pt x="4965918" y="2212349"/>
                  <a:pt x="4919297" y="2127158"/>
                  <a:pt x="4862316" y="2028048"/>
                </a:cubicBezTo>
                <a:cubicBezTo>
                  <a:pt x="4805335" y="1928939"/>
                  <a:pt x="4744450" y="1822133"/>
                  <a:pt x="4727016" y="1790700"/>
                </a:cubicBezTo>
                <a:cubicBezTo>
                  <a:pt x="4709582" y="1759267"/>
                  <a:pt x="4594106" y="1553527"/>
                  <a:pt x="4470404" y="1333500"/>
                </a:cubicBezTo>
                <a:cubicBezTo>
                  <a:pt x="4346702" y="1113473"/>
                  <a:pt x="4202664" y="856298"/>
                  <a:pt x="4150320" y="762000"/>
                </a:cubicBezTo>
                <a:cubicBezTo>
                  <a:pt x="4097976" y="667702"/>
                  <a:pt x="3999134" y="490538"/>
                  <a:pt x="3930670" y="368300"/>
                </a:cubicBezTo>
                <a:cubicBezTo>
                  <a:pt x="3764870" y="72274"/>
                  <a:pt x="3743942" y="34525"/>
                  <a:pt x="3735281" y="15875"/>
                </a:cubicBezTo>
                <a:cubicBezTo>
                  <a:pt x="3729456" y="3333"/>
                  <a:pt x="3466402" y="0"/>
                  <a:pt x="2482369" y="0"/>
                </a:cubicBezTo>
                <a:lnTo>
                  <a:pt x="123683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79678" y="1533148"/>
            <a:ext cx="5272552" cy="3615011"/>
          </a:xfrm>
          <a:custGeom>
            <a:avLst/>
            <a:gdLst/>
            <a:ahLst/>
            <a:cxnLst/>
            <a:rect l="0" t="0" r="0" b="0"/>
            <a:pathLst>
              <a:path w="4714141" h="3232151">
                <a:moveTo>
                  <a:pt x="1163342" y="15810"/>
                </a:moveTo>
                <a:cubicBezTo>
                  <a:pt x="1152914" y="21084"/>
                  <a:pt x="1130126" y="51117"/>
                  <a:pt x="1112702" y="82550"/>
                </a:cubicBezTo>
                <a:cubicBezTo>
                  <a:pt x="1077485" y="146079"/>
                  <a:pt x="303374" y="1519910"/>
                  <a:pt x="257553" y="1600200"/>
                </a:cubicBezTo>
                <a:cubicBezTo>
                  <a:pt x="187157" y="1723552"/>
                  <a:pt x="0" y="2093325"/>
                  <a:pt x="1327" y="2106435"/>
                </a:cubicBezTo>
                <a:cubicBezTo>
                  <a:pt x="2133" y="2114391"/>
                  <a:pt x="19581" y="2149475"/>
                  <a:pt x="40101" y="2184400"/>
                </a:cubicBezTo>
                <a:cubicBezTo>
                  <a:pt x="60621" y="2219325"/>
                  <a:pt x="191912" y="2450783"/>
                  <a:pt x="331858" y="2698750"/>
                </a:cubicBezTo>
                <a:cubicBezTo>
                  <a:pt x="471804" y="2946717"/>
                  <a:pt x="597226" y="3168174"/>
                  <a:pt x="610574" y="3190875"/>
                </a:cubicBezTo>
                <a:cubicBezTo>
                  <a:pt x="634495" y="3231558"/>
                  <a:pt x="636196" y="3232150"/>
                  <a:pt x="729163" y="3232150"/>
                </a:cubicBezTo>
                <a:cubicBezTo>
                  <a:pt x="790287" y="3232150"/>
                  <a:pt x="823483" y="3227146"/>
                  <a:pt x="823483" y="3217933"/>
                </a:cubicBezTo>
                <a:cubicBezTo>
                  <a:pt x="823483" y="3210113"/>
                  <a:pt x="728383" y="3037234"/>
                  <a:pt x="612151" y="2833758"/>
                </a:cubicBezTo>
                <a:cubicBezTo>
                  <a:pt x="495918" y="2630281"/>
                  <a:pt x="386433" y="2438083"/>
                  <a:pt x="368851" y="2406650"/>
                </a:cubicBezTo>
                <a:cubicBezTo>
                  <a:pt x="266811" y="2224224"/>
                  <a:pt x="201183" y="2103111"/>
                  <a:pt x="201183" y="2097227"/>
                </a:cubicBezTo>
                <a:cubicBezTo>
                  <a:pt x="201183" y="2076200"/>
                  <a:pt x="288117" y="1904251"/>
                  <a:pt x="388262" y="1727200"/>
                </a:cubicBezTo>
                <a:cubicBezTo>
                  <a:pt x="451476" y="1615440"/>
                  <a:pt x="514430" y="1503998"/>
                  <a:pt x="528160" y="1479550"/>
                </a:cubicBezTo>
                <a:cubicBezTo>
                  <a:pt x="747626" y="1088759"/>
                  <a:pt x="867271" y="881693"/>
                  <a:pt x="1002161" y="659215"/>
                </a:cubicBezTo>
                <a:cubicBezTo>
                  <a:pt x="1091492" y="511878"/>
                  <a:pt x="1174210" y="366146"/>
                  <a:pt x="1185979" y="335365"/>
                </a:cubicBezTo>
                <a:cubicBezTo>
                  <a:pt x="1197748" y="304584"/>
                  <a:pt x="1224414" y="257969"/>
                  <a:pt x="1245237" y="231775"/>
                </a:cubicBezTo>
                <a:lnTo>
                  <a:pt x="1283097" y="184150"/>
                </a:lnTo>
                <a:lnTo>
                  <a:pt x="3425254" y="184150"/>
                </a:lnTo>
                <a:lnTo>
                  <a:pt x="3451518" y="221035"/>
                </a:lnTo>
                <a:cubicBezTo>
                  <a:pt x="3465964" y="241323"/>
                  <a:pt x="3477783" y="261074"/>
                  <a:pt x="3477783" y="264927"/>
                </a:cubicBezTo>
                <a:cubicBezTo>
                  <a:pt x="3477783" y="272399"/>
                  <a:pt x="3506281" y="325321"/>
                  <a:pt x="3608676" y="508000"/>
                </a:cubicBezTo>
                <a:lnTo>
                  <a:pt x="3719019" y="704850"/>
                </a:lnTo>
                <a:cubicBezTo>
                  <a:pt x="3744470" y="750252"/>
                  <a:pt x="3907296" y="1038860"/>
                  <a:pt x="4080853" y="1346200"/>
                </a:cubicBezTo>
                <a:cubicBezTo>
                  <a:pt x="4254411" y="1653540"/>
                  <a:pt x="4418784" y="1945005"/>
                  <a:pt x="4446129" y="1993900"/>
                </a:cubicBezTo>
                <a:lnTo>
                  <a:pt x="4495846" y="2082800"/>
                </a:lnTo>
                <a:lnTo>
                  <a:pt x="4465048" y="2139950"/>
                </a:lnTo>
                <a:cubicBezTo>
                  <a:pt x="4448109" y="2171383"/>
                  <a:pt x="4345494" y="2354263"/>
                  <a:pt x="4237016" y="2546350"/>
                </a:cubicBezTo>
                <a:cubicBezTo>
                  <a:pt x="4069602" y="2842795"/>
                  <a:pt x="3973083" y="3026218"/>
                  <a:pt x="3973083" y="3047923"/>
                </a:cubicBezTo>
                <a:cubicBezTo>
                  <a:pt x="3973083" y="3050758"/>
                  <a:pt x="3950238" y="3083368"/>
                  <a:pt x="3922316" y="3120389"/>
                </a:cubicBezTo>
                <a:cubicBezTo>
                  <a:pt x="3850652" y="3215406"/>
                  <a:pt x="3859028" y="3232150"/>
                  <a:pt x="3978226" y="3232150"/>
                </a:cubicBezTo>
                <a:lnTo>
                  <a:pt x="4072269" y="3232150"/>
                </a:lnTo>
                <a:lnTo>
                  <a:pt x="4097429" y="3171825"/>
                </a:lnTo>
                <a:cubicBezTo>
                  <a:pt x="4111267" y="3138646"/>
                  <a:pt x="4133864" y="3091497"/>
                  <a:pt x="4147645" y="3067050"/>
                </a:cubicBezTo>
                <a:cubicBezTo>
                  <a:pt x="4623461" y="2222950"/>
                  <a:pt x="4628662" y="2213894"/>
                  <a:pt x="4677321" y="2144868"/>
                </a:cubicBezTo>
                <a:lnTo>
                  <a:pt x="4714140" y="2092637"/>
                </a:lnTo>
                <a:lnTo>
                  <a:pt x="4675235" y="2030568"/>
                </a:lnTo>
                <a:cubicBezTo>
                  <a:pt x="4653838" y="1996431"/>
                  <a:pt x="4620640" y="1939925"/>
                  <a:pt x="4601460" y="1905000"/>
                </a:cubicBezTo>
                <a:cubicBezTo>
                  <a:pt x="4582281" y="1870075"/>
                  <a:pt x="4519506" y="1758633"/>
                  <a:pt x="4461962" y="1657350"/>
                </a:cubicBezTo>
                <a:cubicBezTo>
                  <a:pt x="4081688" y="988046"/>
                  <a:pt x="3792830" y="477593"/>
                  <a:pt x="3718132" y="342900"/>
                </a:cubicBezTo>
                <a:cubicBezTo>
                  <a:pt x="3698763" y="307975"/>
                  <a:pt x="3646624" y="216535"/>
                  <a:pt x="3602267" y="139700"/>
                </a:cubicBezTo>
                <a:lnTo>
                  <a:pt x="3521617" y="0"/>
                </a:lnTo>
                <a:lnTo>
                  <a:pt x="2351959" y="3110"/>
                </a:lnTo>
                <a:cubicBezTo>
                  <a:pt x="1708648" y="4820"/>
                  <a:pt x="1173770" y="10535"/>
                  <a:pt x="1163342" y="1581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5">
            <a:alphaModFix amt="100000"/>
          </a:blip>
          <a:srcRect/>
          <a:stretch>
            <a:fillRect/>
          </a:stretch>
        </p:blipFill>
        <p:spPr>
          <a:xfrm flipH="1">
            <a:off x="1146954" y="1195004"/>
            <a:ext cx="4467992" cy="4467992"/>
          </a:xfrm>
          <a:custGeom>
            <a:avLst/>
            <a:gdLst>
              <a:gd name="connsiteX0" fmla="*/ 4467992 w 4467992"/>
              <a:gd name="connsiteY0" fmla="*/ 0 h 4467992"/>
              <a:gd name="connsiteX1" fmla="*/ 0 w 4467992"/>
              <a:gd name="connsiteY1" fmla="*/ 0 h 4467992"/>
              <a:gd name="connsiteX2" fmla="*/ 0 w 4467992"/>
              <a:gd name="connsiteY2" fmla="*/ 4467992 h 4467992"/>
              <a:gd name="connsiteX3" fmla="*/ 4467992 w 4467992"/>
              <a:gd name="connsiteY3" fmla="*/ 4467992 h 4467992"/>
            </a:gdLst>
            <a:ahLst/>
            <a:cxnLst/>
            <a:rect l="l" t="t" r="r" b="b"/>
            <a:pathLst>
              <a:path w="4467992" h="4467992">
                <a:moveTo>
                  <a:pt x="4467992" y="0"/>
                </a:moveTo>
                <a:lnTo>
                  <a:pt x="0" y="0"/>
                </a:lnTo>
                <a:lnTo>
                  <a:pt x="0" y="4467992"/>
                </a:lnTo>
                <a:lnTo>
                  <a:pt x="4467992" y="4467992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019779" y="1747566"/>
            <a:ext cx="10161742" cy="1142706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>
            <a:outerShdw blurRad="38100" dist="127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2052000" tIns="0" rIns="91440" bIns="45720" rtlCol="0" anchor="ctr">
            <a:no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endParaRPr kumimoji="1" lang="en-US" altLang="zh-CN" sz="1000">
              <a:ln w="12700">
                <a:noFill/>
              </a:ln>
              <a:solidFill>
                <a:srgbClr val="000000">
                  <a:alpha val="70000"/>
                </a:srgbClr>
              </a:solidFill>
              <a:latin typeface="宋体" panose="02010600030101010101" pitchFamily="2" charset="-122"/>
              <a:ea typeface="宋体" panose="02010600030101010101" pitchFamily="2" charset="-122"/>
              <a:cs typeface="宋体" panose="02010600030101010101" pitchFamily="2" charset="-122"/>
              <a:sym typeface="+mn-ea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1019779" y="3180126"/>
            <a:ext cx="10161742" cy="1142706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>
            <a:outerShdw blurRad="38100" dist="127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2052000" tIns="0" rIns="91440" bIns="45720" rtlCol="0" anchor="ctr"/>
          <a:lstStyle/>
          <a:p>
            <a:pPr algn="l">
              <a:lnSpc>
                <a:spcPct val="110000"/>
              </a:lnSpc>
            </a:pPr>
            <a:r>
              <a:rPr kumimoji="1" lang="en-US" altLang="zh-CN" sz="1000">
                <a:ln w="12700">
                  <a:noFill/>
                </a:ln>
                <a:solidFill>
                  <a:srgbClr val="000000">
                    <a:alpha val="70000"/>
                  </a:srgbClr>
                </a:solidFill>
                <a:latin typeface="宋体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、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19781" y="3181632"/>
            <a:ext cx="68400" cy="1141200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607923" y="3330578"/>
            <a:ext cx="841802" cy="841802"/>
          </a:xfrm>
          <a:prstGeom prst="ellipse">
            <a:avLst/>
          </a:prstGeom>
          <a:noFill/>
          <a:ln w="12700" cap="sq">
            <a:solidFill>
              <a:schemeClr val="bg1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814135" y="3570309"/>
            <a:ext cx="413872" cy="36233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019779" y="4612686"/>
            <a:ext cx="10161742" cy="1142706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  <a:effectLst>
            <a:outerShdw blurRad="38100" dist="12700" dir="2700000" algn="tl" rotWithShape="0">
              <a:srgbClr val="000000">
                <a:alpha val="15000"/>
              </a:srgbClr>
            </a:outerShdw>
          </a:effectLst>
        </p:spPr>
        <p:txBody>
          <a:bodyPr vert="horz" wrap="square" lIns="2052000" tIns="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19781" y="4614192"/>
            <a:ext cx="68400" cy="1141200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607923" y="4763138"/>
            <a:ext cx="841802" cy="841802"/>
          </a:xfrm>
          <a:prstGeom prst="ellipse">
            <a:avLst/>
          </a:prstGeom>
          <a:noFill/>
          <a:ln w="12700" cap="sq">
            <a:solidFill>
              <a:schemeClr val="bg1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839871" y="4977103"/>
            <a:ext cx="362399" cy="41387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19781" y="1749072"/>
            <a:ext cx="68400" cy="1141200"/>
          </a:xfrm>
          <a:prstGeom prst="rect">
            <a:avLst/>
          </a:prstGeom>
          <a:solidFill>
            <a:schemeClr val="tx1">
              <a:lumMod val="25000"/>
              <a:lumOff val="75000"/>
            </a:schemeClr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>
            <a:no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endParaRPr kumimoji="1" lang="zh-CN" altLang="en-US">
              <a:sym typeface="+mn-ea"/>
            </a:endParaRPr>
          </a:p>
        </p:txBody>
      </p:sp>
      <p:sp>
        <p:nvSpPr>
          <p:cNvPr id="13" name="标题 1"/>
          <p:cNvSpPr txBox="1"/>
          <p:nvPr/>
        </p:nvSpPr>
        <p:spPr>
          <a:xfrm>
            <a:off x="1607923" y="1898018"/>
            <a:ext cx="841802" cy="841802"/>
          </a:xfrm>
          <a:prstGeom prst="ellipse">
            <a:avLst/>
          </a:prstGeom>
          <a:noFill/>
          <a:ln w="12700" cap="sq">
            <a:solidFill>
              <a:schemeClr val="bg1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>
            <a:noAutofit/>
          </a:bodyPr>
          <a:lstStyle/>
          <a:p>
            <a:pPr lvl="0" algn="ctr">
              <a:lnSpc>
                <a:spcPct val="110000"/>
              </a:lnSpc>
              <a:buClrTx/>
              <a:buSzTx/>
              <a:buFontTx/>
            </a:pPr>
            <a:endParaRPr kumimoji="1" lang="zh-CN" altLang="en-US">
              <a:sym typeface="+mn-ea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1821888" y="2111983"/>
            <a:ext cx="413872" cy="413872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>
            <a:no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endParaRPr kumimoji="1" lang="zh-CN" altLang="en-US">
              <a:sym typeface="+mn-ea"/>
            </a:endParaRPr>
          </a:p>
        </p:txBody>
      </p:sp>
      <p:sp>
        <p:nvSpPr>
          <p:cNvPr id="15" name="标题 1"/>
          <p:cNvSpPr txBox="1"/>
          <p:nvPr/>
        </p:nvSpPr>
        <p:spPr>
          <a:xfrm>
            <a:off x="2673450" y="4675568"/>
            <a:ext cx="7823200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>
            <a:no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动态噪声调整</a:t>
            </a:r>
            <a:endParaRPr kumimoji="1" lang="en-US" altLang="zh-CN" sz="1600" b="1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2673450" y="1870068"/>
            <a:ext cx="7823200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>
            <a:noAutofit/>
          </a:bodyPr>
          <a:lstStyle/>
          <a:p>
            <a:pPr lvl="0" algn="l">
              <a:lnSpc>
                <a:spcPct val="110000"/>
              </a:lnSpc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初始化</a:t>
            </a:r>
            <a:endParaRPr kumimoji="1" lang="en-US" altLang="zh-CN" sz="1600" b="1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17" name="标题 1"/>
          <p:cNvSpPr txBox="1"/>
          <p:nvPr/>
        </p:nvSpPr>
        <p:spPr>
          <a:xfrm>
            <a:off x="2673450" y="3315583"/>
            <a:ext cx="7823200" cy="27699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 b="1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预测与更新</a:t>
            </a:r>
            <a:endParaRPr kumimoji="1" lang="zh-CN" altLang="en-US" b="1">
              <a:latin typeface="黑体" panose="02010609060101010101" charset="-122"/>
              <a:ea typeface="黑体" panose="02010609060101010101" charset="-122"/>
            </a:endParaRPr>
          </a:p>
        </p:txBody>
      </p:sp>
      <p:sp>
        <p:nvSpPr>
          <p:cNvPr id="18" name="标题 1"/>
          <p:cNvSpPr txBox="1"/>
          <p:nvPr/>
        </p:nvSpPr>
        <p:spPr>
          <a:xfrm>
            <a:off x="2673450" y="4963432"/>
            <a:ext cx="7823200" cy="70306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当观测数据受到噪声干扰时，适当增大测量噪声协方差，降低观测数据的权重；当观测数据质量较高时，减小测量噪声协方差，提高观测数据的权重。</a:t>
            </a:r>
            <a:endParaRPr kumimoji="1" lang="en-US" altLang="zh-CN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2673450" y="2165552"/>
            <a:ext cx="7823200" cy="6358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初始化卡尔曼滤波器的初始状态、初始估计误差协方差、过程噪声协方差和测量噪声协方差。
根据实际应用场景和传感器特性，选择合适的初始参数值，确保滤波器的性能。</a:t>
            </a:r>
            <a:endParaRPr kumimoji="1"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20" name="标题 1"/>
          <p:cNvSpPr txBox="1"/>
          <p:nvPr/>
        </p:nvSpPr>
        <p:spPr>
          <a:xfrm>
            <a:off x="2673450" y="3595826"/>
            <a:ext cx="7823200" cy="638105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>
            <a:noAutofit/>
          </a:bodyPr>
          <a:lstStyle/>
          <a:p>
            <a:pPr lvl="0" algn="l">
              <a:lnSpc>
                <a:spcPct val="150000"/>
              </a:lnSpc>
              <a:buClrTx/>
              <a:buSzTx/>
              <a:buFontTx/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在预测阶段，根据状态转移方程和上一时刻的状态估计值，计算当前时刻的预测状态和预测误差协方差。
</a:t>
            </a:r>
            <a:endParaRPr kumimoji="1" lang="en-US" altLang="zh-CN" sz="14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21" name="标题 1"/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70659" y="178735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>
                <a:latin typeface="黑体" panose="02010609060101010101" charset="-122"/>
                <a:ea typeface="黑体" panose="02010609060101010101" charset="-122"/>
              </a:rPr>
              <a:t>算法实现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1" y="0"/>
            <a:ext cx="12192000" cy="6858000"/>
          </a:xfrm>
          <a:prstGeom prst="rect">
            <a:avLst/>
          </a:prstGeom>
          <a:gradFill>
            <a:gsLst>
              <a:gs pos="32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40000"/>
                  <a:lumOff val="60000"/>
                  <a:alpha val="2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7372912" y="1378548"/>
            <a:ext cx="4092984" cy="2800177"/>
          </a:xfrm>
          <a:prstGeom prst="roundRect">
            <a:avLst>
              <a:gd name="adj" fmla="val 36841"/>
            </a:avLst>
          </a:prstGeom>
          <a:gradFill>
            <a:gsLst>
              <a:gs pos="1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5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8762181" y="3370945"/>
            <a:ext cx="1314446" cy="131444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7496824" y="1771651"/>
            <a:ext cx="3845161" cy="54506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>
            <a:noAutofit/>
          </a:bodyPr>
          <a:lstStyle/>
          <a:p>
            <a:pPr lvl="0" algn="ctr"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WiFi探针</a:t>
            </a:r>
            <a:endParaRPr kumimoji="1" lang="en-US" altLang="zh-CN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7496824" y="2388221"/>
            <a:ext cx="3845161" cy="888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kumimoji="1" lang="en-US" altLang="zh-CN" sz="110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WiFi探针用于统计区域内活跃设备的数量和类型。它可以通过检测设备的MAC地址，估算实际人数和人流密度。
采用USB WiFi适配器作为WiFi探针，支持多种操作系统，能够实时获取周围设备的信号强度和MAC地址信息。</a:t>
            </a:r>
            <a:endParaRPr kumimoji="1" lang="en-US" altLang="zh-CN" sz="110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9110522" y="3719286"/>
            <a:ext cx="617764" cy="6177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9257142" y="3875232"/>
            <a:ext cx="324524" cy="305872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5438776" y="3370945"/>
            <a:ext cx="1314446" cy="1314446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4173419" y="4686128"/>
            <a:ext cx="3845161" cy="54506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>
            <a:noAutofit/>
          </a:bodyPr>
          <a:lstStyle/>
          <a:p>
            <a:pPr lvl="0" algn="ctr">
              <a:buClrTx/>
              <a:buSzTx/>
              <a:buFontTx/>
            </a:pPr>
            <a:r>
              <a:rPr kumimoji="1" lang="en-US" altLang="zh-CN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  <a:sym typeface="+mn-ea"/>
              </a:rPr>
              <a:t>红外传感器</a:t>
            </a:r>
            <a:endParaRPr kumimoji="1" lang="en-US" altLang="zh-CN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  <a:sym typeface="+mn-ea"/>
            </a:endParaRPr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4173419" y="5302698"/>
            <a:ext cx="3845161" cy="888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>
            <a:noAutofit/>
          </a:bodyPr>
          <a:lstStyle/>
          <a:p>
            <a:pPr lvl="0" algn="ctr">
              <a:lnSpc>
                <a:spcPct val="130000"/>
              </a:lnSpc>
              <a:buClrTx/>
              <a:buSzTx/>
              <a:buFontTx/>
            </a:pPr>
            <a:r>
              <a:rPr kumimoji="1" lang="en-US" altLang="zh-CN" sz="110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  <a:sym typeface="+mn-ea"/>
              </a:rPr>
              <a:t>红外传感器用于直接计数人体经过的次数。它具有响应速度快、成本低的优点，适用于人流密集的通道和门口。
采用PIR红外传感器，能够检测人体的红外辐射变化，实现人体计数功能。</a:t>
            </a:r>
            <a:endParaRPr kumimoji="1" lang="en-US" altLang="zh-CN" sz="1105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  <a:sym typeface="+mn-ea"/>
            </a:endParaRPr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5787117" y="3719286"/>
            <a:ext cx="617764" cy="6177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5937965" y="3875232"/>
            <a:ext cx="316068" cy="305872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726104" y="1378548"/>
            <a:ext cx="4092984" cy="2800177"/>
          </a:xfrm>
          <a:prstGeom prst="roundRect">
            <a:avLst>
              <a:gd name="adj" fmla="val 36841"/>
            </a:avLst>
          </a:prstGeom>
          <a:gradFill>
            <a:gsLst>
              <a:gs pos="1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20000"/>
                  <a:lumOff val="80000"/>
                  <a:alpha val="65000"/>
                </a:schemeClr>
              </a:gs>
            </a:gsLst>
            <a:lin ang="54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2115373" y="3370945"/>
            <a:ext cx="1314446" cy="1314446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 w="19050" cap="sq">
            <a:solidFill>
              <a:schemeClr val="tx1">
                <a:lumMod val="85000"/>
                <a:lumOff val="15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850016" y="1771651"/>
            <a:ext cx="3845161" cy="545068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00000"/>
              </a:lnSpc>
            </a:pPr>
            <a:r>
              <a:rPr kumimoji="1" lang="en-US" altLang="zh-CN" sz="16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Source Han Sans CN Bold" panose="020B0800000000000000" charset="-122"/>
              </a:rPr>
              <a:t>树莓派主控板</a:t>
            </a:r>
            <a:endParaRPr kumimoji="1" lang="en-US" altLang="zh-CN" sz="16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Source Han Sans CN Bold" panose="020B0800000000000000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850016" y="2388221"/>
            <a:ext cx="3845161" cy="888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105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树莓派作为系统的主控板，负责数据采集、处理和上报。它具有强大的计算能力和丰富的接口，能够连接多种传感器。
选择树莓派4B作为主控板，其性能稳定，支持多种操作系统和开发环境。</a:t>
            </a:r>
            <a:endParaRPr kumimoji="1" lang="zh-CN" altLang="en-US"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2463714" y="3719286"/>
            <a:ext cx="617764" cy="61776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2631412" y="3875232"/>
            <a:ext cx="282368" cy="30587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tx1">
              <a:lumMod val="85000"/>
              <a:lumOff val="15000"/>
            </a:schemeClr>
          </a:solidFill>
          <a:ln w="186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H="1">
            <a:off x="300755" y="309663"/>
            <a:ext cx="418072" cy="418072"/>
          </a:xfrm>
          <a:custGeom>
            <a:avLst/>
            <a:gdLst>
              <a:gd name="connsiteX0" fmla="*/ 0 w 756957"/>
              <a:gd name="connsiteY0" fmla="*/ 622718 h 756957"/>
              <a:gd name="connsiteX1" fmla="*/ 134239 w 756957"/>
              <a:gd name="connsiteY1" fmla="*/ 756957 h 756957"/>
              <a:gd name="connsiteX2" fmla="*/ 98814 w 756957"/>
              <a:gd name="connsiteY2" fmla="*/ 756957 h 756957"/>
              <a:gd name="connsiteX3" fmla="*/ 0 w 756957"/>
              <a:gd name="connsiteY3" fmla="*/ 658142 h 756957"/>
              <a:gd name="connsiteX4" fmla="*/ 0 w 756957"/>
              <a:gd name="connsiteY4" fmla="*/ 479157 h 756957"/>
              <a:gd name="connsiteX5" fmla="*/ 277800 w 756957"/>
              <a:gd name="connsiteY5" fmla="*/ 756957 h 756957"/>
              <a:gd name="connsiteX6" fmla="*/ 240510 w 756957"/>
              <a:gd name="connsiteY6" fmla="*/ 756957 h 756957"/>
              <a:gd name="connsiteX7" fmla="*/ 0 w 756957"/>
              <a:gd name="connsiteY7" fmla="*/ 516446 h 756957"/>
              <a:gd name="connsiteX8" fmla="*/ 0 w 756957"/>
              <a:gd name="connsiteY8" fmla="*/ 337461 h 756957"/>
              <a:gd name="connsiteX9" fmla="*/ 419496 w 756957"/>
              <a:gd name="connsiteY9" fmla="*/ 756957 h 756957"/>
              <a:gd name="connsiteX10" fmla="*/ 382208 w 756957"/>
              <a:gd name="connsiteY10" fmla="*/ 756957 h 756957"/>
              <a:gd name="connsiteX11" fmla="*/ 0 w 756957"/>
              <a:gd name="connsiteY11" fmla="*/ 374750 h 756957"/>
              <a:gd name="connsiteX12" fmla="*/ 0 w 756957"/>
              <a:gd name="connsiteY12" fmla="*/ 195765 h 756957"/>
              <a:gd name="connsiteX13" fmla="*/ 561192 w 756957"/>
              <a:gd name="connsiteY13" fmla="*/ 756957 h 756957"/>
              <a:gd name="connsiteX14" fmla="*/ 525768 w 756957"/>
              <a:gd name="connsiteY14" fmla="*/ 756957 h 756957"/>
              <a:gd name="connsiteX15" fmla="*/ 0 w 756957"/>
              <a:gd name="connsiteY15" fmla="*/ 231189 h 756957"/>
              <a:gd name="connsiteX16" fmla="*/ 0 w 756957"/>
              <a:gd name="connsiteY16" fmla="*/ 52204 h 756957"/>
              <a:gd name="connsiteX17" fmla="*/ 702889 w 756957"/>
              <a:gd name="connsiteY17" fmla="*/ 756957 h 756957"/>
              <a:gd name="connsiteX18" fmla="*/ 667465 w 756957"/>
              <a:gd name="connsiteY18" fmla="*/ 756957 h 756957"/>
              <a:gd name="connsiteX19" fmla="*/ 0 w 756957"/>
              <a:gd name="connsiteY19" fmla="*/ 89493 h 756957"/>
              <a:gd name="connsiteX20" fmla="*/ 620855 w 756957"/>
              <a:gd name="connsiteY20" fmla="*/ 0 h 756957"/>
              <a:gd name="connsiteX21" fmla="*/ 658143 w 756957"/>
              <a:gd name="connsiteY21" fmla="*/ 0 h 756957"/>
              <a:gd name="connsiteX22" fmla="*/ 756957 w 756957"/>
              <a:gd name="connsiteY22" fmla="*/ 98814 h 756957"/>
              <a:gd name="connsiteX23" fmla="*/ 756957 w 756957"/>
              <a:gd name="connsiteY23" fmla="*/ 136103 h 756957"/>
              <a:gd name="connsiteX24" fmla="*/ 479157 w 756957"/>
              <a:gd name="connsiteY24" fmla="*/ 0 h 756957"/>
              <a:gd name="connsiteX25" fmla="*/ 516445 w 756957"/>
              <a:gd name="connsiteY25" fmla="*/ 0 h 756957"/>
              <a:gd name="connsiteX26" fmla="*/ 756957 w 756957"/>
              <a:gd name="connsiteY26" fmla="*/ 240511 h 756957"/>
              <a:gd name="connsiteX27" fmla="*/ 756957 w 756957"/>
              <a:gd name="connsiteY27" fmla="*/ 277800 h 756957"/>
              <a:gd name="connsiteX28" fmla="*/ 337461 w 756957"/>
              <a:gd name="connsiteY28" fmla="*/ 0 h 756957"/>
              <a:gd name="connsiteX29" fmla="*/ 372885 w 756957"/>
              <a:gd name="connsiteY29" fmla="*/ 0 h 756957"/>
              <a:gd name="connsiteX30" fmla="*/ 756957 w 756957"/>
              <a:gd name="connsiteY30" fmla="*/ 384073 h 756957"/>
              <a:gd name="connsiteX31" fmla="*/ 756957 w 756957"/>
              <a:gd name="connsiteY31" fmla="*/ 419496 h 756957"/>
              <a:gd name="connsiteX32" fmla="*/ 195765 w 756957"/>
              <a:gd name="connsiteY32" fmla="*/ 0 h 756957"/>
              <a:gd name="connsiteX33" fmla="*/ 231189 w 756957"/>
              <a:gd name="connsiteY33" fmla="*/ 0 h 756957"/>
              <a:gd name="connsiteX34" fmla="*/ 756957 w 756957"/>
              <a:gd name="connsiteY34" fmla="*/ 525769 h 756957"/>
              <a:gd name="connsiteX35" fmla="*/ 756957 w 756957"/>
              <a:gd name="connsiteY35" fmla="*/ 563057 h 756957"/>
              <a:gd name="connsiteX36" fmla="*/ 52204 w 756957"/>
              <a:gd name="connsiteY36" fmla="*/ 0 h 756957"/>
              <a:gd name="connsiteX37" fmla="*/ 89492 w 756957"/>
              <a:gd name="connsiteY37" fmla="*/ 0 h 756957"/>
              <a:gd name="connsiteX38" fmla="*/ 756957 w 756957"/>
              <a:gd name="connsiteY38" fmla="*/ 667465 h 756957"/>
              <a:gd name="connsiteX39" fmla="*/ 756957 w 756957"/>
              <a:gd name="connsiteY39" fmla="*/ 704753 h 756957"/>
            </a:gdLst>
            <a:ahLst/>
            <a:cxnLst/>
            <a:rect l="l" t="t" r="r" b="b"/>
            <a:pathLst>
              <a:path w="756957" h="756957">
                <a:moveTo>
                  <a:pt x="0" y="622718"/>
                </a:moveTo>
                <a:lnTo>
                  <a:pt x="134239" y="756957"/>
                </a:lnTo>
                <a:lnTo>
                  <a:pt x="98814" y="756957"/>
                </a:lnTo>
                <a:lnTo>
                  <a:pt x="0" y="658142"/>
                </a:lnTo>
                <a:close/>
                <a:moveTo>
                  <a:pt x="0" y="479157"/>
                </a:moveTo>
                <a:lnTo>
                  <a:pt x="277800" y="756957"/>
                </a:lnTo>
                <a:lnTo>
                  <a:pt x="240510" y="756957"/>
                </a:lnTo>
                <a:lnTo>
                  <a:pt x="0" y="516446"/>
                </a:lnTo>
                <a:close/>
                <a:moveTo>
                  <a:pt x="0" y="337461"/>
                </a:moveTo>
                <a:lnTo>
                  <a:pt x="419496" y="756957"/>
                </a:lnTo>
                <a:lnTo>
                  <a:pt x="382208" y="756957"/>
                </a:lnTo>
                <a:lnTo>
                  <a:pt x="0" y="374750"/>
                </a:lnTo>
                <a:close/>
                <a:moveTo>
                  <a:pt x="0" y="195765"/>
                </a:moveTo>
                <a:lnTo>
                  <a:pt x="561192" y="756957"/>
                </a:lnTo>
                <a:lnTo>
                  <a:pt x="525768" y="756957"/>
                </a:lnTo>
                <a:lnTo>
                  <a:pt x="0" y="231189"/>
                </a:lnTo>
                <a:close/>
                <a:moveTo>
                  <a:pt x="0" y="52204"/>
                </a:moveTo>
                <a:lnTo>
                  <a:pt x="702889" y="756957"/>
                </a:lnTo>
                <a:lnTo>
                  <a:pt x="667465" y="756957"/>
                </a:lnTo>
                <a:lnTo>
                  <a:pt x="0" y="89493"/>
                </a:lnTo>
                <a:close/>
                <a:moveTo>
                  <a:pt x="620855" y="0"/>
                </a:moveTo>
                <a:lnTo>
                  <a:pt x="658143" y="0"/>
                </a:lnTo>
                <a:lnTo>
                  <a:pt x="756957" y="98814"/>
                </a:lnTo>
                <a:lnTo>
                  <a:pt x="756957" y="136103"/>
                </a:lnTo>
                <a:close/>
                <a:moveTo>
                  <a:pt x="479157" y="0"/>
                </a:moveTo>
                <a:lnTo>
                  <a:pt x="516445" y="0"/>
                </a:lnTo>
                <a:lnTo>
                  <a:pt x="756957" y="240511"/>
                </a:lnTo>
                <a:lnTo>
                  <a:pt x="756957" y="277800"/>
                </a:lnTo>
                <a:close/>
                <a:moveTo>
                  <a:pt x="337461" y="0"/>
                </a:moveTo>
                <a:lnTo>
                  <a:pt x="372885" y="0"/>
                </a:lnTo>
                <a:lnTo>
                  <a:pt x="756957" y="384073"/>
                </a:lnTo>
                <a:lnTo>
                  <a:pt x="756957" y="419496"/>
                </a:lnTo>
                <a:close/>
                <a:moveTo>
                  <a:pt x="195765" y="0"/>
                </a:moveTo>
                <a:lnTo>
                  <a:pt x="231189" y="0"/>
                </a:lnTo>
                <a:lnTo>
                  <a:pt x="756957" y="525769"/>
                </a:lnTo>
                <a:lnTo>
                  <a:pt x="756957" y="563057"/>
                </a:lnTo>
                <a:close/>
                <a:moveTo>
                  <a:pt x="52204" y="0"/>
                </a:moveTo>
                <a:lnTo>
                  <a:pt x="89492" y="0"/>
                </a:lnTo>
                <a:lnTo>
                  <a:pt x="756957" y="667465"/>
                </a:lnTo>
                <a:lnTo>
                  <a:pt x="756957" y="704753"/>
                </a:lnTo>
                <a:close/>
              </a:path>
            </a:pathLst>
          </a:custGeom>
          <a:solidFill>
            <a:schemeClr val="accent1"/>
          </a:solidFill>
          <a:ln w="16329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70659" y="250490"/>
            <a:ext cx="10377569" cy="5364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10000"/>
              </a:lnSpc>
            </a:pPr>
            <a:r>
              <a:rPr kumimoji="1" lang="zh-CN" altLang="en-US" sz="2800" b="1">
                <a:latin typeface="黑体" panose="02010609060101010101" charset="-122"/>
                <a:ea typeface="黑体" panose="02010609060101010101" charset="-122"/>
              </a:rPr>
              <a:t>硬件组成</a:t>
            </a:r>
            <a:endParaRPr kumimoji="1" lang="zh-CN" altLang="en-US" sz="2800" b="1">
              <a:latin typeface="黑体" panose="02010609060101010101" charset="-122"/>
              <a:ea typeface="黑体" panose="02010609060101010101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87000">
                <a:schemeClr val="accent1">
                  <a:lumMod val="5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104173" y="3685946"/>
            <a:ext cx="6857626" cy="3172054"/>
          </a:xfrm>
          <a:custGeom>
            <a:avLst/>
            <a:gdLst>
              <a:gd name="connsiteX0" fmla="*/ 2338807 w 6367441"/>
              <a:gd name="connsiteY0" fmla="*/ 0 h 2945315"/>
              <a:gd name="connsiteX1" fmla="*/ 4029943 w 6367441"/>
              <a:gd name="connsiteY1" fmla="*/ 501 h 2945315"/>
              <a:gd name="connsiteX2" fmla="*/ 4151141 w 6367441"/>
              <a:gd name="connsiteY2" fmla="*/ 155282 h 2945315"/>
              <a:gd name="connsiteX3" fmla="*/ 4303396 w 6367441"/>
              <a:gd name="connsiteY3" fmla="*/ 348164 h 2945315"/>
              <a:gd name="connsiteX4" fmla="*/ 4514788 w 6367441"/>
              <a:gd name="connsiteY4" fmla="*/ 614567 h 2945315"/>
              <a:gd name="connsiteX5" fmla="*/ 5585512 w 6367441"/>
              <a:gd name="connsiteY5" fmla="*/ 1961064 h 2945315"/>
              <a:gd name="connsiteX6" fmla="*/ 5822903 w 6367441"/>
              <a:gd name="connsiteY6" fmla="*/ 2259514 h 2945315"/>
              <a:gd name="connsiteX7" fmla="*/ 6115444 w 6367441"/>
              <a:gd name="connsiteY7" fmla="*/ 2627814 h 2945315"/>
              <a:gd name="connsiteX8" fmla="*/ 6361093 w 6367441"/>
              <a:gd name="connsiteY8" fmla="*/ 2937273 h 2945315"/>
              <a:gd name="connsiteX9" fmla="*/ 6367441 w 6367441"/>
              <a:gd name="connsiteY9" fmla="*/ 2945315 h 2945315"/>
              <a:gd name="connsiteX10" fmla="*/ 0 w 6367441"/>
              <a:gd name="connsiteY10" fmla="*/ 2945315 h 2945315"/>
              <a:gd name="connsiteX11" fmla="*/ 50136 w 6367441"/>
              <a:gd name="connsiteY11" fmla="*/ 2881793 h 2945315"/>
              <a:gd name="connsiteX12" fmla="*/ 630760 w 6367441"/>
              <a:gd name="connsiteY12" fmla="*/ 2151793 h 2945315"/>
              <a:gd name="connsiteX13" fmla="*/ 1069378 w 6367441"/>
              <a:gd name="connsiteY13" fmla="*/ 1599797 h 2945315"/>
              <a:gd name="connsiteX14" fmla="*/ 1256597 w 6367441"/>
              <a:gd name="connsiteY14" fmla="*/ 1364164 h 2945315"/>
              <a:gd name="connsiteX15" fmla="*/ 1549613 w 6367441"/>
              <a:gd name="connsiteY15" fmla="*/ 995864 h 2945315"/>
              <a:gd name="connsiteX16" fmla="*/ 2096411 w 6367441"/>
              <a:gd name="connsiteY16" fmla="*/ 306257 h 2945315"/>
            </a:gdLst>
            <a:ahLst/>
            <a:cxnLst/>
            <a:rect l="l" t="t" r="r" b="b"/>
            <a:pathLst>
              <a:path w="6367441" h="2945315">
                <a:moveTo>
                  <a:pt x="2338807" y="0"/>
                </a:moveTo>
                <a:lnTo>
                  <a:pt x="4029943" y="501"/>
                </a:lnTo>
                <a:lnTo>
                  <a:pt x="4151141" y="155282"/>
                </a:lnTo>
                <a:cubicBezTo>
                  <a:pt x="4217800" y="240412"/>
                  <a:pt x="4286316" y="327209"/>
                  <a:pt x="4303396" y="348164"/>
                </a:cubicBezTo>
                <a:cubicBezTo>
                  <a:pt x="4320478" y="369119"/>
                  <a:pt x="4415605" y="489000"/>
                  <a:pt x="4514788" y="614567"/>
                </a:cubicBezTo>
                <a:cubicBezTo>
                  <a:pt x="4733298" y="891199"/>
                  <a:pt x="5457779" y="1802277"/>
                  <a:pt x="5585512" y="1961064"/>
                </a:cubicBezTo>
                <a:cubicBezTo>
                  <a:pt x="5636082" y="2023929"/>
                  <a:pt x="5742907" y="2158231"/>
                  <a:pt x="5822903" y="2259514"/>
                </a:cubicBezTo>
                <a:cubicBezTo>
                  <a:pt x="5902898" y="2360797"/>
                  <a:pt x="6034541" y="2526531"/>
                  <a:pt x="6115444" y="2627814"/>
                </a:cubicBezTo>
                <a:cubicBezTo>
                  <a:pt x="6176123" y="2703776"/>
                  <a:pt x="6274109" y="2827244"/>
                  <a:pt x="6361093" y="2937273"/>
                </a:cubicBezTo>
                <a:lnTo>
                  <a:pt x="6367441" y="2945315"/>
                </a:lnTo>
                <a:lnTo>
                  <a:pt x="0" y="2945315"/>
                </a:lnTo>
                <a:lnTo>
                  <a:pt x="50136" y="2881793"/>
                </a:lnTo>
                <a:cubicBezTo>
                  <a:pt x="186554" y="2710172"/>
                  <a:pt x="447835" y="2381673"/>
                  <a:pt x="630760" y="2151793"/>
                </a:cubicBezTo>
                <a:cubicBezTo>
                  <a:pt x="813684" y="1921914"/>
                  <a:pt x="1011063" y="1673516"/>
                  <a:pt x="1069378" y="1599797"/>
                </a:cubicBezTo>
                <a:cubicBezTo>
                  <a:pt x="1127694" y="1526079"/>
                  <a:pt x="1211943" y="1420044"/>
                  <a:pt x="1256597" y="1364164"/>
                </a:cubicBezTo>
                <a:cubicBezTo>
                  <a:pt x="1301251" y="1308284"/>
                  <a:pt x="1433108" y="1142549"/>
                  <a:pt x="1549613" y="995864"/>
                </a:cubicBezTo>
                <a:cubicBezTo>
                  <a:pt x="1841504" y="628357"/>
                  <a:pt x="1825667" y="648331"/>
                  <a:pt x="2096411" y="306257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>
            <a:alphaModFix amt="20000"/>
          </a:blip>
          <a:srcRect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标题 1"/>
          <p:cNvSpPr txBox="1"/>
          <p:nvPr/>
        </p:nvSpPr>
        <p:spPr>
          <a:xfrm>
            <a:off x="11514298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1583697" y="6280393"/>
            <a:ext cx="129755" cy="129774"/>
          </a:xfrm>
          <a:custGeom>
            <a:avLst/>
            <a:gdLst>
              <a:gd name="connsiteX0" fmla="*/ 669168 w 1599855"/>
              <a:gd name="connsiteY0" fmla="*/ 111621 h 1600088"/>
              <a:gd name="connsiteX1" fmla="*/ 886086 w 1599855"/>
              <a:gd name="connsiteY1" fmla="*/ 155339 h 1600088"/>
              <a:gd name="connsiteX2" fmla="*/ 1063377 w 1599855"/>
              <a:gd name="connsiteY2" fmla="*/ 274960 h 1600088"/>
              <a:gd name="connsiteX3" fmla="*/ 1182998 w 1599855"/>
              <a:gd name="connsiteY3" fmla="*/ 452251 h 1600088"/>
              <a:gd name="connsiteX4" fmla="*/ 1226716 w 1599855"/>
              <a:gd name="connsiteY4" fmla="*/ 669168 h 1600088"/>
              <a:gd name="connsiteX5" fmla="*/ 1182998 w 1599855"/>
              <a:gd name="connsiteY5" fmla="*/ 886085 h 1600088"/>
              <a:gd name="connsiteX6" fmla="*/ 1063377 w 1599855"/>
              <a:gd name="connsiteY6" fmla="*/ 1063377 h 1600088"/>
              <a:gd name="connsiteX7" fmla="*/ 886086 w 1599855"/>
              <a:gd name="connsiteY7" fmla="*/ 1182998 h 1600088"/>
              <a:gd name="connsiteX8" fmla="*/ 669168 w 1599855"/>
              <a:gd name="connsiteY8" fmla="*/ 1226716 h 1600088"/>
              <a:gd name="connsiteX9" fmla="*/ 452251 w 1599855"/>
              <a:gd name="connsiteY9" fmla="*/ 1182998 h 1600088"/>
              <a:gd name="connsiteX10" fmla="*/ 274960 w 1599855"/>
              <a:gd name="connsiteY10" fmla="*/ 1063377 h 1600088"/>
              <a:gd name="connsiteX11" fmla="*/ 155339 w 1599855"/>
              <a:gd name="connsiteY11" fmla="*/ 886085 h 1600088"/>
              <a:gd name="connsiteX12" fmla="*/ 111621 w 1599855"/>
              <a:gd name="connsiteY12" fmla="*/ 669168 h 1600088"/>
              <a:gd name="connsiteX13" fmla="*/ 155339 w 1599855"/>
              <a:gd name="connsiteY13" fmla="*/ 452251 h 1600088"/>
              <a:gd name="connsiteX14" fmla="*/ 274960 w 1599855"/>
              <a:gd name="connsiteY14" fmla="*/ 274960 h 1600088"/>
              <a:gd name="connsiteX15" fmla="*/ 452251 w 1599855"/>
              <a:gd name="connsiteY15" fmla="*/ 155339 h 1600088"/>
              <a:gd name="connsiteX16" fmla="*/ 669168 w 1599855"/>
              <a:gd name="connsiteY16" fmla="*/ 111621 h 1600088"/>
              <a:gd name="connsiteX17" fmla="*/ 669168 w 1599855"/>
              <a:gd name="connsiteY17" fmla="*/ 0 h 1600088"/>
              <a:gd name="connsiteX18" fmla="*/ 0 w 1599855"/>
              <a:gd name="connsiteY18" fmla="*/ 669168 h 1600088"/>
              <a:gd name="connsiteX19" fmla="*/ 669168 w 1599855"/>
              <a:gd name="connsiteY19" fmla="*/ 1338337 h 1600088"/>
              <a:gd name="connsiteX20" fmla="*/ 1338337 w 1599855"/>
              <a:gd name="connsiteY20" fmla="*/ 669168 h 1600088"/>
              <a:gd name="connsiteX21" fmla="*/ 669168 w 1599855"/>
              <a:gd name="connsiteY21" fmla="*/ 0 h 1600088"/>
              <a:gd name="connsiteX22" fmla="*/ 1544278 w 1599855"/>
              <a:gd name="connsiteY22" fmla="*/ 1600088 h 1600088"/>
              <a:gd name="connsiteX23" fmla="*/ 1504838 w 1599855"/>
              <a:gd name="connsiteY23" fmla="*/ 1583717 h 1600088"/>
              <a:gd name="connsiteX24" fmla="*/ 1247366 w 1599855"/>
              <a:gd name="connsiteY24" fmla="*/ 1326431 h 1600088"/>
              <a:gd name="connsiteX25" fmla="*/ 1247366 w 1599855"/>
              <a:gd name="connsiteY25" fmla="*/ 1247552 h 1600088"/>
              <a:gd name="connsiteX26" fmla="*/ 1326245 w 1599855"/>
              <a:gd name="connsiteY26" fmla="*/ 1247552 h 1600088"/>
              <a:gd name="connsiteX27" fmla="*/ 1583531 w 1599855"/>
              <a:gd name="connsiteY27" fmla="*/ 1504838 h 1600088"/>
              <a:gd name="connsiteX28" fmla="*/ 1583531 w 1599855"/>
              <a:gd name="connsiteY28" fmla="*/ 1583717 h 1600088"/>
              <a:gd name="connsiteX29" fmla="*/ 1544278 w 1599855"/>
              <a:gd name="connsiteY29" fmla="*/ 1600088 h 1600088"/>
            </a:gdLst>
            <a:ahLst/>
            <a:cxnLst/>
            <a:rect l="l" t="t" r="r" b="b"/>
            <a:pathLst>
              <a:path w="1599855" h="1600088">
                <a:moveTo>
                  <a:pt x="669168" y="111621"/>
                </a:moveTo>
                <a:cubicBezTo>
                  <a:pt x="744513" y="111621"/>
                  <a:pt x="817438" y="126318"/>
                  <a:pt x="886086" y="155339"/>
                </a:cubicBezTo>
                <a:cubicBezTo>
                  <a:pt x="952500" y="183431"/>
                  <a:pt x="1012031" y="223614"/>
                  <a:pt x="1063377" y="274960"/>
                </a:cubicBezTo>
                <a:cubicBezTo>
                  <a:pt x="1114537" y="326120"/>
                  <a:pt x="1154906" y="385837"/>
                  <a:pt x="1182998" y="452251"/>
                </a:cubicBezTo>
                <a:cubicBezTo>
                  <a:pt x="1212019" y="520898"/>
                  <a:pt x="1226716" y="594010"/>
                  <a:pt x="1226716" y="669168"/>
                </a:cubicBezTo>
                <a:cubicBezTo>
                  <a:pt x="1226716" y="744327"/>
                  <a:pt x="1212019" y="817438"/>
                  <a:pt x="1182998" y="886085"/>
                </a:cubicBezTo>
                <a:cubicBezTo>
                  <a:pt x="1154906" y="952500"/>
                  <a:pt x="1114723" y="1012031"/>
                  <a:pt x="1063377" y="1063377"/>
                </a:cubicBezTo>
                <a:cubicBezTo>
                  <a:pt x="1012217" y="1114537"/>
                  <a:pt x="952500" y="1154906"/>
                  <a:pt x="886086" y="1182998"/>
                </a:cubicBezTo>
                <a:cubicBezTo>
                  <a:pt x="817438" y="1212019"/>
                  <a:pt x="744327" y="1226716"/>
                  <a:pt x="669168" y="1226716"/>
                </a:cubicBezTo>
                <a:cubicBezTo>
                  <a:pt x="594010" y="1226716"/>
                  <a:pt x="520898" y="1212019"/>
                  <a:pt x="452251" y="1182998"/>
                </a:cubicBezTo>
                <a:cubicBezTo>
                  <a:pt x="385837" y="1154906"/>
                  <a:pt x="326306" y="1114723"/>
                  <a:pt x="274960" y="1063377"/>
                </a:cubicBezTo>
                <a:cubicBezTo>
                  <a:pt x="223800" y="1012217"/>
                  <a:pt x="183431" y="952500"/>
                  <a:pt x="155339" y="886085"/>
                </a:cubicBezTo>
                <a:cubicBezTo>
                  <a:pt x="126318" y="817438"/>
                  <a:pt x="111621" y="744327"/>
                  <a:pt x="111621" y="669168"/>
                </a:cubicBezTo>
                <a:cubicBezTo>
                  <a:pt x="111621" y="594010"/>
                  <a:pt x="126318" y="520898"/>
                  <a:pt x="155339" y="452251"/>
                </a:cubicBezTo>
                <a:cubicBezTo>
                  <a:pt x="183431" y="385837"/>
                  <a:pt x="223614" y="326306"/>
                  <a:pt x="274960" y="274960"/>
                </a:cubicBezTo>
                <a:cubicBezTo>
                  <a:pt x="326306" y="223614"/>
                  <a:pt x="385837" y="183431"/>
                  <a:pt x="452251" y="155339"/>
                </a:cubicBezTo>
                <a:cubicBezTo>
                  <a:pt x="520898" y="126318"/>
                  <a:pt x="593824" y="111621"/>
                  <a:pt x="669168" y="111621"/>
                </a:cubicBezTo>
                <a:moveTo>
                  <a:pt x="669168" y="0"/>
                </a:moveTo>
                <a:cubicBezTo>
                  <a:pt x="299517" y="0"/>
                  <a:pt x="0" y="299517"/>
                  <a:pt x="0" y="669168"/>
                </a:cubicBezTo>
                <a:cubicBezTo>
                  <a:pt x="0" y="1038820"/>
                  <a:pt x="299517" y="1338337"/>
                  <a:pt x="669168" y="1338337"/>
                </a:cubicBezTo>
                <a:cubicBezTo>
                  <a:pt x="1038820" y="1338337"/>
                  <a:pt x="1338337" y="1038820"/>
                  <a:pt x="1338337" y="669168"/>
                </a:cubicBezTo>
                <a:cubicBezTo>
                  <a:pt x="1338337" y="299703"/>
                  <a:pt x="1038820" y="0"/>
                  <a:pt x="669168" y="0"/>
                </a:cubicBezTo>
                <a:close/>
                <a:moveTo>
                  <a:pt x="1544278" y="1600088"/>
                </a:moveTo>
                <a:cubicBezTo>
                  <a:pt x="1529953" y="1600088"/>
                  <a:pt x="1515628" y="1594693"/>
                  <a:pt x="1504838" y="1583717"/>
                </a:cubicBezTo>
                <a:lnTo>
                  <a:pt x="1247366" y="1326431"/>
                </a:lnTo>
                <a:cubicBezTo>
                  <a:pt x="1225600" y="1304665"/>
                  <a:pt x="1225600" y="1269318"/>
                  <a:pt x="1247366" y="1247552"/>
                </a:cubicBezTo>
                <a:cubicBezTo>
                  <a:pt x="1269132" y="1225786"/>
                  <a:pt x="1304479" y="1225786"/>
                  <a:pt x="1326245" y="1247552"/>
                </a:cubicBezTo>
                <a:lnTo>
                  <a:pt x="1583531" y="1504838"/>
                </a:lnTo>
                <a:cubicBezTo>
                  <a:pt x="1605297" y="1526605"/>
                  <a:pt x="1605297" y="1561951"/>
                  <a:pt x="1583531" y="1583717"/>
                </a:cubicBezTo>
                <a:cubicBezTo>
                  <a:pt x="1572927" y="1594693"/>
                  <a:pt x="1558603" y="1600088"/>
                  <a:pt x="1544278" y="1600088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1093779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1159211" y="6280393"/>
            <a:ext cx="137688" cy="129774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673260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40486" y="6280393"/>
            <a:ext cx="134100" cy="12977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0252741" y="6211004"/>
            <a:ext cx="268552" cy="26855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10327116" y="6280393"/>
            <a:ext cx="119802" cy="129774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562507" y="3030545"/>
            <a:ext cx="5021190" cy="2140789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8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SARIMA模型</a:t>
            </a:r>
            <a:r>
              <a:rPr kumimoji="1" lang="zh-CN" altLang="en-US" sz="3800" b="1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黑体" panose="02010609060101010101" charset="-122"/>
                <a:ea typeface="黑体" panose="02010609060101010101" charset="-122"/>
                <a:cs typeface="黑体" panose="02010609060101010101" charset="-122"/>
              </a:rPr>
              <a:t>在云侧的应用</a:t>
            </a:r>
            <a:endParaRPr kumimoji="1" lang="zh-CN" altLang="en-US" sz="3800" b="1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黑体" panose="02010609060101010101" charset="-122"/>
              <a:ea typeface="黑体" panose="02010609060101010101" charset="-122"/>
              <a:cs typeface="黑体" panose="02010609060101010101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6562791" y="2190439"/>
            <a:ext cx="1175220" cy="67615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6082181" y="2304740"/>
            <a:ext cx="201744" cy="268045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746788">
            <a:off x="11703297" y="3027622"/>
            <a:ext cx="293248" cy="389620"/>
          </a:xfrm>
          <a:custGeom>
            <a:avLst/>
            <a:gdLst>
              <a:gd name="connsiteX0" fmla="*/ 231769 w 253163"/>
              <a:gd name="connsiteY0" fmla="*/ 76068 h 336362"/>
              <a:gd name="connsiteX1" fmla="*/ 0 w 253163"/>
              <a:gd name="connsiteY1" fmla="*/ 276935 h 336362"/>
              <a:gd name="connsiteX2" fmla="*/ 99839 w 253163"/>
              <a:gd name="connsiteY2" fmla="*/ 0 h 336362"/>
              <a:gd name="connsiteX3" fmla="*/ 231769 w 253163"/>
              <a:gd name="connsiteY3" fmla="*/ 76068 h 336362"/>
              <a:gd name="connsiteX4" fmla="*/ 216318 w 253163"/>
              <a:gd name="connsiteY4" fmla="*/ 230581 h 336362"/>
              <a:gd name="connsiteX5" fmla="*/ 46354 w 253163"/>
              <a:gd name="connsiteY5" fmla="*/ 336363 h 336362"/>
              <a:gd name="connsiteX6" fmla="*/ 253163 w 253163"/>
              <a:gd name="connsiteY6" fmla="*/ 326854 h 336362"/>
              <a:gd name="connsiteX7" fmla="*/ 216318 w 253163"/>
              <a:gd name="connsiteY7" fmla="*/ 230581 h 336362"/>
            </a:gdLst>
            <a:ahLst/>
            <a:cxnLst/>
            <a:rect l="l" t="t" r="r" b="b"/>
            <a:pathLst>
              <a:path w="253163" h="336362">
                <a:moveTo>
                  <a:pt x="231769" y="76068"/>
                </a:moveTo>
                <a:lnTo>
                  <a:pt x="0" y="276935"/>
                </a:lnTo>
                <a:lnTo>
                  <a:pt x="99839" y="0"/>
                </a:lnTo>
                <a:lnTo>
                  <a:pt x="231769" y="76068"/>
                </a:lnTo>
                <a:close/>
                <a:moveTo>
                  <a:pt x="216318" y="230581"/>
                </a:moveTo>
                <a:lnTo>
                  <a:pt x="46354" y="336363"/>
                </a:lnTo>
                <a:lnTo>
                  <a:pt x="253163" y="326854"/>
                </a:lnTo>
                <a:lnTo>
                  <a:pt x="216318" y="230581"/>
                </a:lnTo>
                <a:close/>
              </a:path>
            </a:pathLst>
          </a:custGeom>
          <a:solidFill>
            <a:schemeClr val="bg1"/>
          </a:solidFill>
          <a:ln w="11878" cap="flat">
            <a:noFill/>
            <a:miter/>
          </a:ln>
          <a:effectLst/>
        </p:spPr>
        <p:txBody>
          <a:bodyPr vert="horz" wrap="square" lIns="100584" tIns="50292" rIns="100584" bIns="50292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cxnSp>
        <p:nvCxnSpPr>
          <p:cNvPr id="19" name="标题 1"/>
          <p:cNvCxnSpPr/>
          <p:nvPr/>
        </p:nvCxnSpPr>
        <p:spPr>
          <a:xfrm>
            <a:off x="8485261" y="2662262"/>
            <a:ext cx="3706739" cy="0"/>
          </a:xfrm>
          <a:prstGeom prst="line">
            <a:avLst/>
          </a:prstGeom>
          <a:noFill/>
          <a:ln w="6985" cap="sq">
            <a:solidFill>
              <a:schemeClr val="bg1"/>
            </a:solidFill>
            <a:prstDash val="solid"/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7754983" y="1645053"/>
            <a:ext cx="1175219" cy="122154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3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03</a:t>
            </a:r>
            <a:endParaRPr kumimoji="1" lang="zh-CN" altLang="en-US"/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>
            <a:alphaModFix amt="20000"/>
          </a:blip>
          <a:srcRect/>
          <a:stretch>
            <a:fillRect/>
          </a:stretch>
        </p:blipFill>
        <p:spPr>
          <a:xfrm>
            <a:off x="879789" y="1747522"/>
            <a:ext cx="4982502" cy="4295257"/>
          </a:xfrm>
          <a:custGeom>
            <a:avLst/>
            <a:gdLst>
              <a:gd name="connsiteX0" fmla="*/ 1243785 w 4922520"/>
              <a:gd name="connsiteY0" fmla="*/ 0 h 4243550"/>
              <a:gd name="connsiteX1" fmla="*/ 3678735 w 4922520"/>
              <a:gd name="connsiteY1" fmla="*/ 0 h 4243550"/>
              <a:gd name="connsiteX2" fmla="*/ 4922520 w 4922520"/>
              <a:gd name="connsiteY2" fmla="*/ 2121775 h 4243550"/>
              <a:gd name="connsiteX3" fmla="*/ 3678735 w 4922520"/>
              <a:gd name="connsiteY3" fmla="*/ 4243550 h 4243550"/>
              <a:gd name="connsiteX4" fmla="*/ 1243785 w 4922520"/>
              <a:gd name="connsiteY4" fmla="*/ 4243550 h 4243550"/>
              <a:gd name="connsiteX5" fmla="*/ 0 w 4922520"/>
              <a:gd name="connsiteY5" fmla="*/ 2121775 h 4243550"/>
            </a:gdLst>
            <a:ahLst/>
            <a:cxnLst/>
            <a:rect l="l" t="t" r="r" b="b"/>
            <a:pathLst>
              <a:path w="4922520" h="4243550">
                <a:moveTo>
                  <a:pt x="1243785" y="0"/>
                </a:moveTo>
                <a:lnTo>
                  <a:pt x="3678735" y="0"/>
                </a:lnTo>
                <a:lnTo>
                  <a:pt x="4922520" y="2121775"/>
                </a:lnTo>
                <a:lnTo>
                  <a:pt x="3678735" y="4243550"/>
                </a:lnTo>
                <a:lnTo>
                  <a:pt x="1243785" y="4243550"/>
                </a:lnTo>
                <a:lnTo>
                  <a:pt x="0" y="2121775"/>
                </a:lnTo>
                <a:close/>
              </a:path>
            </a:pathLst>
          </a:custGeom>
          <a:noFill/>
          <a:ln>
            <a:noFill/>
          </a:ln>
        </p:spPr>
      </p:pic>
      <p:sp>
        <p:nvSpPr>
          <p:cNvPr id="22" name="标题 1"/>
          <p:cNvSpPr txBox="1"/>
          <p:nvPr/>
        </p:nvSpPr>
        <p:spPr>
          <a:xfrm>
            <a:off x="78165" y="3726462"/>
            <a:ext cx="6518457" cy="3131538"/>
          </a:xfrm>
          <a:custGeom>
            <a:avLst/>
            <a:gdLst>
              <a:gd name="connsiteX0" fmla="*/ 2197680 w 6052516"/>
              <a:gd name="connsiteY0" fmla="*/ 0 h 2907695"/>
              <a:gd name="connsiteX1" fmla="*/ 3845733 w 6052516"/>
              <a:gd name="connsiteY1" fmla="*/ 12094 h 2907695"/>
              <a:gd name="connsiteX2" fmla="*/ 3873289 w 6052516"/>
              <a:gd name="connsiteY2" fmla="*/ 47019 h 2907695"/>
              <a:gd name="connsiteX3" fmla="*/ 4582397 w 6052516"/>
              <a:gd name="connsiteY3" fmla="*/ 977294 h 2907695"/>
              <a:gd name="connsiteX4" fmla="*/ 5540331 w 6052516"/>
              <a:gd name="connsiteY4" fmla="*/ 2235249 h 2907695"/>
              <a:gd name="connsiteX5" fmla="*/ 5994992 w 6052516"/>
              <a:gd name="connsiteY5" fmla="*/ 2832061 h 2907695"/>
              <a:gd name="connsiteX6" fmla="*/ 6052516 w 6052516"/>
              <a:gd name="connsiteY6" fmla="*/ 2907695 h 2907695"/>
              <a:gd name="connsiteX7" fmla="*/ 0 w 6052516"/>
              <a:gd name="connsiteY7" fmla="*/ 2907695 h 2907695"/>
              <a:gd name="connsiteX8" fmla="*/ 61883 w 6052516"/>
              <a:gd name="connsiteY8" fmla="*/ 2824801 h 2907695"/>
              <a:gd name="connsiteX9" fmla="*/ 1149937 w 6052516"/>
              <a:gd name="connsiteY9" fmla="*/ 1378163 h 2907695"/>
              <a:gd name="connsiteX10" fmla="*/ 1571960 w 6052516"/>
              <a:gd name="connsiteY10" fmla="*/ 824463 h 2907695"/>
              <a:gd name="connsiteX11" fmla="*/ 1989106 w 6052516"/>
              <a:gd name="connsiteY11" fmla="*/ 274672 h 2907695"/>
            </a:gdLst>
            <a:ahLst/>
            <a:cxnLst/>
            <a:rect l="l" t="t" r="r" b="b"/>
            <a:pathLst>
              <a:path w="6052516" h="2907695">
                <a:moveTo>
                  <a:pt x="2197680" y="0"/>
                </a:moveTo>
                <a:lnTo>
                  <a:pt x="3845733" y="12094"/>
                </a:lnTo>
                <a:lnTo>
                  <a:pt x="3873289" y="47019"/>
                </a:lnTo>
                <a:cubicBezTo>
                  <a:pt x="3888445" y="66228"/>
                  <a:pt x="4207544" y="484851"/>
                  <a:pt x="4582397" y="977294"/>
                </a:cubicBezTo>
                <a:cubicBezTo>
                  <a:pt x="4957251" y="1469737"/>
                  <a:pt x="5388322" y="2035816"/>
                  <a:pt x="5540331" y="2235249"/>
                </a:cubicBezTo>
                <a:cubicBezTo>
                  <a:pt x="5732581" y="2487477"/>
                  <a:pt x="5880757" y="2681935"/>
                  <a:pt x="5994992" y="2832061"/>
                </a:cubicBezTo>
                <a:lnTo>
                  <a:pt x="6052516" y="2907695"/>
                </a:lnTo>
                <a:lnTo>
                  <a:pt x="0" y="2907695"/>
                </a:lnTo>
                <a:lnTo>
                  <a:pt x="61883" y="2824801"/>
                </a:lnTo>
                <a:cubicBezTo>
                  <a:pt x="438845" y="2320254"/>
                  <a:pt x="974379" y="1607291"/>
                  <a:pt x="1149937" y="1378163"/>
                </a:cubicBezTo>
                <a:cubicBezTo>
                  <a:pt x="1267334" y="1224944"/>
                  <a:pt x="1457244" y="975779"/>
                  <a:pt x="1571960" y="824463"/>
                </a:cubicBezTo>
                <a:cubicBezTo>
                  <a:pt x="1686676" y="673148"/>
                  <a:pt x="1874391" y="425742"/>
                  <a:pt x="1989106" y="274672"/>
                </a:cubicBezTo>
                <a:close/>
              </a:path>
            </a:pathLst>
          </a:custGeom>
          <a:gradFill>
            <a:gsLst>
              <a:gs pos="3000">
                <a:schemeClr val="accent1">
                  <a:alpha val="0"/>
                </a:schemeClr>
              </a:gs>
              <a:gs pos="70000">
                <a:schemeClr val="accent1"/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3838601" y="5025066"/>
            <a:ext cx="2492866" cy="38351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4">
            <a:alphaModFix amt="100000"/>
          </a:blip>
          <a:srcRect/>
          <a:stretch>
            <a:fillRect/>
          </a:stretch>
        </p:blipFill>
        <p:spPr>
          <a:xfrm>
            <a:off x="179573" y="4998842"/>
            <a:ext cx="2492866" cy="383517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标题 1"/>
          <p:cNvSpPr txBox="1"/>
          <p:nvPr/>
        </p:nvSpPr>
        <p:spPr>
          <a:xfrm>
            <a:off x="508042" y="1377389"/>
            <a:ext cx="5615824" cy="3791590"/>
          </a:xfrm>
          <a:custGeom>
            <a:avLst/>
            <a:gdLst/>
            <a:ahLst/>
            <a:cxnLst/>
            <a:rect l="0" t="0" r="0" b="0"/>
            <a:pathLst>
              <a:path w="4965919" h="3352801">
                <a:moveTo>
                  <a:pt x="1204895" y="41275"/>
                </a:moveTo>
                <a:cubicBezTo>
                  <a:pt x="1176823" y="77556"/>
                  <a:pt x="1027627" y="337752"/>
                  <a:pt x="882659" y="603250"/>
                </a:cubicBezTo>
                <a:cubicBezTo>
                  <a:pt x="838699" y="683759"/>
                  <a:pt x="787618" y="791961"/>
                  <a:pt x="787618" y="804569"/>
                </a:cubicBezTo>
                <a:cubicBezTo>
                  <a:pt x="787618" y="807305"/>
                  <a:pt x="754409" y="860283"/>
                  <a:pt x="713821" y="922297"/>
                </a:cubicBezTo>
                <a:cubicBezTo>
                  <a:pt x="673232" y="984311"/>
                  <a:pt x="622729" y="1066482"/>
                  <a:pt x="601592" y="1104900"/>
                </a:cubicBezTo>
                <a:cubicBezTo>
                  <a:pt x="580455" y="1143318"/>
                  <a:pt x="505625" y="1277620"/>
                  <a:pt x="435303" y="1403350"/>
                </a:cubicBezTo>
                <a:cubicBezTo>
                  <a:pt x="325618" y="1599461"/>
                  <a:pt x="178018" y="1884684"/>
                  <a:pt x="178018" y="1900531"/>
                </a:cubicBezTo>
                <a:cubicBezTo>
                  <a:pt x="178018" y="1903266"/>
                  <a:pt x="161772" y="1923965"/>
                  <a:pt x="141917" y="1946527"/>
                </a:cubicBezTo>
                <a:cubicBezTo>
                  <a:pt x="122061" y="1969090"/>
                  <a:pt x="82007" y="2039850"/>
                  <a:pt x="52908" y="2103771"/>
                </a:cubicBezTo>
                <a:lnTo>
                  <a:pt x="0" y="2219992"/>
                </a:lnTo>
                <a:lnTo>
                  <a:pt x="69959" y="2343524"/>
                </a:lnTo>
                <a:cubicBezTo>
                  <a:pt x="108437" y="2411467"/>
                  <a:pt x="139918" y="2468709"/>
                  <a:pt x="139918" y="2470729"/>
                </a:cubicBezTo>
                <a:cubicBezTo>
                  <a:pt x="139918" y="2472749"/>
                  <a:pt x="165635" y="2517901"/>
                  <a:pt x="197068" y="2571066"/>
                </a:cubicBezTo>
                <a:cubicBezTo>
                  <a:pt x="228501" y="2624232"/>
                  <a:pt x="254218" y="2670173"/>
                  <a:pt x="254218" y="2673157"/>
                </a:cubicBezTo>
                <a:cubicBezTo>
                  <a:pt x="254218" y="2676141"/>
                  <a:pt x="271928" y="2708618"/>
                  <a:pt x="293574" y="2745330"/>
                </a:cubicBezTo>
                <a:cubicBezTo>
                  <a:pt x="315219" y="2782040"/>
                  <a:pt x="349105" y="2843728"/>
                  <a:pt x="368875" y="2882413"/>
                </a:cubicBezTo>
                <a:cubicBezTo>
                  <a:pt x="388645" y="2921098"/>
                  <a:pt x="452711" y="3038475"/>
                  <a:pt x="511243" y="3143250"/>
                </a:cubicBezTo>
                <a:lnTo>
                  <a:pt x="617667" y="3333750"/>
                </a:lnTo>
                <a:lnTo>
                  <a:pt x="886793" y="3343533"/>
                </a:lnTo>
                <a:cubicBezTo>
                  <a:pt x="1034811" y="3348913"/>
                  <a:pt x="1155918" y="3348481"/>
                  <a:pt x="1155918" y="3342573"/>
                </a:cubicBezTo>
                <a:cubicBezTo>
                  <a:pt x="1155918" y="3336665"/>
                  <a:pt x="1094870" y="3226535"/>
                  <a:pt x="1020255" y="3097840"/>
                </a:cubicBezTo>
                <a:cubicBezTo>
                  <a:pt x="945640" y="2969146"/>
                  <a:pt x="802800" y="2718564"/>
                  <a:pt x="702833" y="2540992"/>
                </a:cubicBezTo>
                <a:lnTo>
                  <a:pt x="521074" y="2218133"/>
                </a:lnTo>
                <a:lnTo>
                  <a:pt x="732819" y="1829792"/>
                </a:lnTo>
                <a:cubicBezTo>
                  <a:pt x="849279" y="1616204"/>
                  <a:pt x="950689" y="1430020"/>
                  <a:pt x="958176" y="1416050"/>
                </a:cubicBezTo>
                <a:cubicBezTo>
                  <a:pt x="965663" y="1402080"/>
                  <a:pt x="1091415" y="1189161"/>
                  <a:pt x="1237626" y="942898"/>
                </a:cubicBezTo>
                <a:lnTo>
                  <a:pt x="1503463" y="495145"/>
                </a:lnTo>
                <a:lnTo>
                  <a:pt x="3458881" y="488950"/>
                </a:lnTo>
                <a:lnTo>
                  <a:pt x="3552000" y="646832"/>
                </a:lnTo>
                <a:cubicBezTo>
                  <a:pt x="3603214" y="733667"/>
                  <a:pt x="3645118" y="806067"/>
                  <a:pt x="3645118" y="807722"/>
                </a:cubicBezTo>
                <a:cubicBezTo>
                  <a:pt x="3645118" y="809376"/>
                  <a:pt x="3679408" y="868812"/>
                  <a:pt x="3721318" y="939800"/>
                </a:cubicBezTo>
                <a:cubicBezTo>
                  <a:pt x="3763228" y="1010788"/>
                  <a:pt x="3797518" y="1070490"/>
                  <a:pt x="3797518" y="1072469"/>
                </a:cubicBezTo>
                <a:cubicBezTo>
                  <a:pt x="3797518" y="1075609"/>
                  <a:pt x="3924224" y="1307159"/>
                  <a:pt x="4006378" y="1454150"/>
                </a:cubicBezTo>
                <a:cubicBezTo>
                  <a:pt x="4117349" y="1652702"/>
                  <a:pt x="4414292" y="2170086"/>
                  <a:pt x="4429222" y="2190900"/>
                </a:cubicBezTo>
                <a:cubicBezTo>
                  <a:pt x="4446086" y="2214410"/>
                  <a:pt x="4438330" y="2232545"/>
                  <a:pt x="4332084" y="2418012"/>
                </a:cubicBezTo>
                <a:cubicBezTo>
                  <a:pt x="4268578" y="2528871"/>
                  <a:pt x="4216618" y="2621207"/>
                  <a:pt x="4216618" y="2623202"/>
                </a:cubicBezTo>
                <a:cubicBezTo>
                  <a:pt x="4216618" y="2625198"/>
                  <a:pt x="4182328" y="2684912"/>
                  <a:pt x="4140418" y="2755900"/>
                </a:cubicBezTo>
                <a:cubicBezTo>
                  <a:pt x="4098508" y="2826888"/>
                  <a:pt x="4064218" y="2886185"/>
                  <a:pt x="4064218" y="2887669"/>
                </a:cubicBezTo>
                <a:cubicBezTo>
                  <a:pt x="4064218" y="2889154"/>
                  <a:pt x="4007510" y="2989962"/>
                  <a:pt x="3938199" y="3111686"/>
                </a:cubicBezTo>
                <a:cubicBezTo>
                  <a:pt x="3868890" y="3233410"/>
                  <a:pt x="3814934" y="3337456"/>
                  <a:pt x="3818299" y="3342901"/>
                </a:cubicBezTo>
                <a:cubicBezTo>
                  <a:pt x="3821664" y="3348345"/>
                  <a:pt x="3937680" y="3352800"/>
                  <a:pt x="4076113" y="3352800"/>
                </a:cubicBezTo>
                <a:cubicBezTo>
                  <a:pt x="4304880" y="3352800"/>
                  <a:pt x="4328400" y="3350775"/>
                  <a:pt x="4334307" y="3330575"/>
                </a:cubicBezTo>
                <a:cubicBezTo>
                  <a:pt x="4337882" y="3318351"/>
                  <a:pt x="4403459" y="3196908"/>
                  <a:pt x="4480035" y="3060700"/>
                </a:cubicBezTo>
                <a:cubicBezTo>
                  <a:pt x="4556612" y="2924492"/>
                  <a:pt x="4638011" y="2778760"/>
                  <a:pt x="4660923" y="2736850"/>
                </a:cubicBezTo>
                <a:cubicBezTo>
                  <a:pt x="4683835" y="2694940"/>
                  <a:pt x="4706717" y="2654935"/>
                  <a:pt x="4711771" y="2647950"/>
                </a:cubicBezTo>
                <a:cubicBezTo>
                  <a:pt x="4716825" y="2640965"/>
                  <a:pt x="4739499" y="2600960"/>
                  <a:pt x="4762158" y="2559050"/>
                </a:cubicBezTo>
                <a:cubicBezTo>
                  <a:pt x="4784817" y="2517140"/>
                  <a:pt x="4839933" y="2425167"/>
                  <a:pt x="4884638" y="2354665"/>
                </a:cubicBezTo>
                <a:cubicBezTo>
                  <a:pt x="4929342" y="2284163"/>
                  <a:pt x="4965918" y="2222378"/>
                  <a:pt x="4965918" y="2217364"/>
                </a:cubicBezTo>
                <a:cubicBezTo>
                  <a:pt x="4965918" y="2212349"/>
                  <a:pt x="4919297" y="2127158"/>
                  <a:pt x="4862316" y="2028048"/>
                </a:cubicBezTo>
                <a:cubicBezTo>
                  <a:pt x="4805335" y="1928939"/>
                  <a:pt x="4744450" y="1822133"/>
                  <a:pt x="4727016" y="1790700"/>
                </a:cubicBezTo>
                <a:cubicBezTo>
                  <a:pt x="4709582" y="1759267"/>
                  <a:pt x="4594106" y="1553527"/>
                  <a:pt x="4470404" y="1333500"/>
                </a:cubicBezTo>
                <a:cubicBezTo>
                  <a:pt x="4346702" y="1113473"/>
                  <a:pt x="4202664" y="856298"/>
                  <a:pt x="4150320" y="762000"/>
                </a:cubicBezTo>
                <a:cubicBezTo>
                  <a:pt x="4097976" y="667702"/>
                  <a:pt x="3999134" y="490538"/>
                  <a:pt x="3930670" y="368300"/>
                </a:cubicBezTo>
                <a:cubicBezTo>
                  <a:pt x="3764870" y="72274"/>
                  <a:pt x="3743942" y="34525"/>
                  <a:pt x="3735281" y="15875"/>
                </a:cubicBezTo>
                <a:cubicBezTo>
                  <a:pt x="3729456" y="3333"/>
                  <a:pt x="3466402" y="0"/>
                  <a:pt x="2482369" y="0"/>
                </a:cubicBezTo>
                <a:lnTo>
                  <a:pt x="1236830" y="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79678" y="1533148"/>
            <a:ext cx="5272552" cy="3615011"/>
          </a:xfrm>
          <a:custGeom>
            <a:avLst/>
            <a:gdLst/>
            <a:ahLst/>
            <a:cxnLst/>
            <a:rect l="0" t="0" r="0" b="0"/>
            <a:pathLst>
              <a:path w="4714141" h="3232151">
                <a:moveTo>
                  <a:pt x="1163342" y="15810"/>
                </a:moveTo>
                <a:cubicBezTo>
                  <a:pt x="1152914" y="21084"/>
                  <a:pt x="1130126" y="51117"/>
                  <a:pt x="1112702" y="82550"/>
                </a:cubicBezTo>
                <a:cubicBezTo>
                  <a:pt x="1077485" y="146079"/>
                  <a:pt x="303374" y="1519910"/>
                  <a:pt x="257553" y="1600200"/>
                </a:cubicBezTo>
                <a:cubicBezTo>
                  <a:pt x="187157" y="1723552"/>
                  <a:pt x="0" y="2093325"/>
                  <a:pt x="1327" y="2106435"/>
                </a:cubicBezTo>
                <a:cubicBezTo>
                  <a:pt x="2133" y="2114391"/>
                  <a:pt x="19581" y="2149475"/>
                  <a:pt x="40101" y="2184400"/>
                </a:cubicBezTo>
                <a:cubicBezTo>
                  <a:pt x="60621" y="2219325"/>
                  <a:pt x="191912" y="2450783"/>
                  <a:pt x="331858" y="2698750"/>
                </a:cubicBezTo>
                <a:cubicBezTo>
                  <a:pt x="471804" y="2946717"/>
                  <a:pt x="597226" y="3168174"/>
                  <a:pt x="610574" y="3190875"/>
                </a:cubicBezTo>
                <a:cubicBezTo>
                  <a:pt x="634495" y="3231558"/>
                  <a:pt x="636196" y="3232150"/>
                  <a:pt x="729163" y="3232150"/>
                </a:cubicBezTo>
                <a:cubicBezTo>
                  <a:pt x="790287" y="3232150"/>
                  <a:pt x="823483" y="3227146"/>
                  <a:pt x="823483" y="3217933"/>
                </a:cubicBezTo>
                <a:cubicBezTo>
                  <a:pt x="823483" y="3210113"/>
                  <a:pt x="728383" y="3037234"/>
                  <a:pt x="612151" y="2833758"/>
                </a:cubicBezTo>
                <a:cubicBezTo>
                  <a:pt x="495918" y="2630281"/>
                  <a:pt x="386433" y="2438083"/>
                  <a:pt x="368851" y="2406650"/>
                </a:cubicBezTo>
                <a:cubicBezTo>
                  <a:pt x="266811" y="2224224"/>
                  <a:pt x="201183" y="2103111"/>
                  <a:pt x="201183" y="2097227"/>
                </a:cubicBezTo>
                <a:cubicBezTo>
                  <a:pt x="201183" y="2076200"/>
                  <a:pt x="288117" y="1904251"/>
                  <a:pt x="388262" y="1727200"/>
                </a:cubicBezTo>
                <a:cubicBezTo>
                  <a:pt x="451476" y="1615440"/>
                  <a:pt x="514430" y="1503998"/>
                  <a:pt x="528160" y="1479550"/>
                </a:cubicBezTo>
                <a:cubicBezTo>
                  <a:pt x="747626" y="1088759"/>
                  <a:pt x="867271" y="881693"/>
                  <a:pt x="1002161" y="659215"/>
                </a:cubicBezTo>
                <a:cubicBezTo>
                  <a:pt x="1091492" y="511878"/>
                  <a:pt x="1174210" y="366146"/>
                  <a:pt x="1185979" y="335365"/>
                </a:cubicBezTo>
                <a:cubicBezTo>
                  <a:pt x="1197748" y="304584"/>
                  <a:pt x="1224414" y="257969"/>
                  <a:pt x="1245237" y="231775"/>
                </a:cubicBezTo>
                <a:lnTo>
                  <a:pt x="1283097" y="184150"/>
                </a:lnTo>
                <a:lnTo>
                  <a:pt x="3425254" y="184150"/>
                </a:lnTo>
                <a:lnTo>
                  <a:pt x="3451518" y="221035"/>
                </a:lnTo>
                <a:cubicBezTo>
                  <a:pt x="3465964" y="241323"/>
                  <a:pt x="3477783" y="261074"/>
                  <a:pt x="3477783" y="264927"/>
                </a:cubicBezTo>
                <a:cubicBezTo>
                  <a:pt x="3477783" y="272399"/>
                  <a:pt x="3506281" y="325321"/>
                  <a:pt x="3608676" y="508000"/>
                </a:cubicBezTo>
                <a:lnTo>
                  <a:pt x="3719019" y="704850"/>
                </a:lnTo>
                <a:cubicBezTo>
                  <a:pt x="3744470" y="750252"/>
                  <a:pt x="3907296" y="1038860"/>
                  <a:pt x="4080853" y="1346200"/>
                </a:cubicBezTo>
                <a:cubicBezTo>
                  <a:pt x="4254411" y="1653540"/>
                  <a:pt x="4418784" y="1945005"/>
                  <a:pt x="4446129" y="1993900"/>
                </a:cubicBezTo>
                <a:lnTo>
                  <a:pt x="4495846" y="2082800"/>
                </a:lnTo>
                <a:lnTo>
                  <a:pt x="4465048" y="2139950"/>
                </a:lnTo>
                <a:cubicBezTo>
                  <a:pt x="4448109" y="2171383"/>
                  <a:pt x="4345494" y="2354263"/>
                  <a:pt x="4237016" y="2546350"/>
                </a:cubicBezTo>
                <a:cubicBezTo>
                  <a:pt x="4069602" y="2842795"/>
                  <a:pt x="3973083" y="3026218"/>
                  <a:pt x="3973083" y="3047923"/>
                </a:cubicBezTo>
                <a:cubicBezTo>
                  <a:pt x="3973083" y="3050758"/>
                  <a:pt x="3950238" y="3083368"/>
                  <a:pt x="3922316" y="3120389"/>
                </a:cubicBezTo>
                <a:cubicBezTo>
                  <a:pt x="3850652" y="3215406"/>
                  <a:pt x="3859028" y="3232150"/>
                  <a:pt x="3978226" y="3232150"/>
                </a:cubicBezTo>
                <a:lnTo>
                  <a:pt x="4072269" y="3232150"/>
                </a:lnTo>
                <a:lnTo>
                  <a:pt x="4097429" y="3171825"/>
                </a:lnTo>
                <a:cubicBezTo>
                  <a:pt x="4111267" y="3138646"/>
                  <a:pt x="4133864" y="3091497"/>
                  <a:pt x="4147645" y="3067050"/>
                </a:cubicBezTo>
                <a:cubicBezTo>
                  <a:pt x="4623461" y="2222950"/>
                  <a:pt x="4628662" y="2213894"/>
                  <a:pt x="4677321" y="2144868"/>
                </a:cubicBezTo>
                <a:lnTo>
                  <a:pt x="4714140" y="2092637"/>
                </a:lnTo>
                <a:lnTo>
                  <a:pt x="4675235" y="2030568"/>
                </a:lnTo>
                <a:cubicBezTo>
                  <a:pt x="4653838" y="1996431"/>
                  <a:pt x="4620640" y="1939925"/>
                  <a:pt x="4601460" y="1905000"/>
                </a:cubicBezTo>
                <a:cubicBezTo>
                  <a:pt x="4582281" y="1870075"/>
                  <a:pt x="4519506" y="1758633"/>
                  <a:pt x="4461962" y="1657350"/>
                </a:cubicBezTo>
                <a:cubicBezTo>
                  <a:pt x="4081688" y="988046"/>
                  <a:pt x="3792830" y="477593"/>
                  <a:pt x="3718132" y="342900"/>
                </a:cubicBezTo>
                <a:cubicBezTo>
                  <a:pt x="3698763" y="307975"/>
                  <a:pt x="3646624" y="216535"/>
                  <a:pt x="3602267" y="139700"/>
                </a:cubicBezTo>
                <a:lnTo>
                  <a:pt x="3521617" y="0"/>
                </a:lnTo>
                <a:lnTo>
                  <a:pt x="2351959" y="3110"/>
                </a:lnTo>
                <a:cubicBezTo>
                  <a:pt x="1708648" y="4820"/>
                  <a:pt x="1173770" y="10535"/>
                  <a:pt x="1163342" y="1581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27" name="图片 26"/>
          <p:cNvPicPr>
            <a:picLocks noChangeAspect="1"/>
          </p:cNvPicPr>
          <p:nvPr/>
        </p:nvPicPr>
        <p:blipFill>
          <a:blip r:embed="rId5">
            <a:alphaModFix amt="100000"/>
          </a:blip>
          <a:srcRect/>
          <a:stretch>
            <a:fillRect/>
          </a:stretch>
        </p:blipFill>
        <p:spPr>
          <a:xfrm flipH="1">
            <a:off x="1146954" y="1195004"/>
            <a:ext cx="4467992" cy="4467992"/>
          </a:xfrm>
          <a:custGeom>
            <a:avLst/>
            <a:gdLst>
              <a:gd name="connsiteX0" fmla="*/ 4467992 w 4467992"/>
              <a:gd name="connsiteY0" fmla="*/ 0 h 4467992"/>
              <a:gd name="connsiteX1" fmla="*/ 0 w 4467992"/>
              <a:gd name="connsiteY1" fmla="*/ 0 h 4467992"/>
              <a:gd name="connsiteX2" fmla="*/ 0 w 4467992"/>
              <a:gd name="connsiteY2" fmla="*/ 4467992 h 4467992"/>
              <a:gd name="connsiteX3" fmla="*/ 4467992 w 4467992"/>
              <a:gd name="connsiteY3" fmla="*/ 4467992 h 4467992"/>
            </a:gdLst>
            <a:ahLst/>
            <a:cxnLst/>
            <a:rect l="l" t="t" r="r" b="b"/>
            <a:pathLst>
              <a:path w="4467992" h="4467992">
                <a:moveTo>
                  <a:pt x="4467992" y="0"/>
                </a:moveTo>
                <a:lnTo>
                  <a:pt x="0" y="0"/>
                </a:lnTo>
                <a:lnTo>
                  <a:pt x="0" y="4467992"/>
                </a:lnTo>
                <a:lnTo>
                  <a:pt x="4467992" y="4467992"/>
                </a:lnTo>
                <a:close/>
              </a:path>
            </a:pathLst>
          </a:custGeom>
          <a:noFill/>
          <a:ln>
            <a:noFill/>
          </a:ln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10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100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01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02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03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04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05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06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07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08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09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1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110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11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12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13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14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15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16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ags/tag12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13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14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15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16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17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18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19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20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1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2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3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4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5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6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7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8.xml><?xml version="1.0" encoding="utf-8"?>
<p:tagLst xmlns:p="http://schemas.openxmlformats.org/presentationml/2006/main">
  <p:tag name="KSO_WM_DIAGRAM_VIRTUALLY_FRAME" val="{&quot;height&quot;:325.08236220472435,&quot;left&quot;:84.78866141732283,&quot;top&quot;:107.4588188976378,&quot;width&quot;:789.4225984251967}"/>
</p:tagLst>
</file>

<file path=ppt/tags/tag29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30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1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2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3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4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5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6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7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8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39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4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40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41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42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43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44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45.xml><?xml version="1.0" encoding="utf-8"?>
<p:tagLst xmlns:p="http://schemas.openxmlformats.org/presentationml/2006/main">
  <p:tag name="KSO_WM_DIAGRAM_VIRTUALLY_FRAME" val="{&quot;height&quot;:378.95283464566927,&quot;left&quot;:57.17354330708662,&quot;top&quot;:108.54708661417324,&quot;width&quot;:845.6529133858269}"/>
</p:tagLst>
</file>

<file path=ppt/tags/tag46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47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48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49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5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50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51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52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53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54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55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56.xml><?xml version="1.0" encoding="utf-8"?>
<p:tagLst xmlns:p="http://schemas.openxmlformats.org/presentationml/2006/main">
  <p:tag name="KSO_WM_DIAGRAM_VIRTUALLY_FRAME" val="{&quot;height&quot;:521.95,&quot;left&quot;:44.45,&quot;top&quot;:-1.25,&quot;width&quot;:920.3}"/>
</p:tagLst>
</file>

<file path=ppt/tags/tag57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58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59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60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1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2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3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4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5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6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7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8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69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70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1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2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3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4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5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6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7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8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79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80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1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2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3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4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5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6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7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8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89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.xml><?xml version="1.0" encoding="utf-8"?>
<p:tagLst xmlns:p="http://schemas.openxmlformats.org/presentationml/2006/main">
  <p:tag name="KSO_WM_DIAGRAM_VIRTUALLY_FRAME" val="{&quot;height&quot;:313.1996850393701,&quot;left&quot;:329.8349606299213,&quot;top&quot;:125.771968503937,&quot;width&quot;:560.405590551181}"/>
</p:tagLst>
</file>

<file path=ppt/tags/tag90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1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2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3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4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5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6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7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8.xml><?xml version="1.0" encoding="utf-8"?>
<p:tagLst xmlns:p="http://schemas.openxmlformats.org/presentationml/2006/main">
  <p:tag name="KSO_WM_DIAGRAM_VIRTUALLY_FRAME" val="{&quot;height&quot;:359.1357480314961,&quot;left&quot;:50.58921259842519,&quot;top&quot;:107.27527559055117,&quot;width&quot;:856.6975590551181}"/>
</p:tagLst>
</file>

<file path=ppt/tags/tag99.xml><?xml version="1.0" encoding="utf-8"?>
<p:tagLst xmlns:p="http://schemas.openxmlformats.org/presentationml/2006/main">
  <p:tag name="KSO_WM_DIAGRAM_VIRTUALLY_FRAME" val="{&quot;height&quot;:307.23165354330706,&quot;left&quot;:71.58700787401575,&quot;top&quot;:150.52251968503938,&quot;width&quot;:786.9166141732283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256B0"/>
      </a:accent1>
      <a:accent2>
        <a:srgbClr val="BF9000"/>
      </a:accent2>
      <a:accent3>
        <a:srgbClr val="0256B0"/>
      </a:accent3>
      <a:accent4>
        <a:srgbClr val="BF9000"/>
      </a:accent4>
      <a:accent5>
        <a:srgbClr val="0256B0"/>
      </a:accent5>
      <a:accent6>
        <a:srgbClr val="BF9000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Office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0256B0"/>
      </a:accent1>
      <a:accent2>
        <a:srgbClr val="BF9000"/>
      </a:accent2>
      <a:accent3>
        <a:srgbClr val="0256B0"/>
      </a:accent3>
      <a:accent4>
        <a:srgbClr val="BF9000"/>
      </a:accent4>
      <a:accent5>
        <a:srgbClr val="0256B0"/>
      </a:accent5>
      <a:accent6>
        <a:srgbClr val="BF9000"/>
      </a:accent6>
      <a:hlink>
        <a:srgbClr val="467886"/>
      </a:hlink>
      <a:folHlink>
        <a:srgbClr val="96607D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2536</Words>
  <Application>WPS 演示</Application>
  <PresentationFormat/>
  <Paragraphs>190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31" baseType="lpstr">
      <vt:lpstr>Arial</vt:lpstr>
      <vt:lpstr>宋体</vt:lpstr>
      <vt:lpstr>Wingdings</vt:lpstr>
      <vt:lpstr>Source Han Sans CN Regular</vt:lpstr>
      <vt:lpstr>黑体</vt:lpstr>
      <vt:lpstr>Source Han Sans</vt:lpstr>
      <vt:lpstr>OPPOSans H</vt:lpstr>
      <vt:lpstr>Source Han Sans CN Bold</vt:lpstr>
      <vt:lpstr>OPPOSans B</vt:lpstr>
      <vt:lpstr>等线</vt:lpstr>
      <vt:lpstr>微软雅黑</vt:lpstr>
      <vt:lpstr>Arial Unicode MS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溺死的鱼</cp:lastModifiedBy>
  <cp:revision>67</cp:revision>
  <dcterms:created xsi:type="dcterms:W3CDTF">2025-04-15T10:52:00Z</dcterms:created>
  <dcterms:modified xsi:type="dcterms:W3CDTF">2025-04-16T03:29:07Z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BBD7E01B92FE4C208099D1AD2E29EB21_12</vt:lpwstr>
  </property>
  <property fmtid="{D5CDD505-2E9C-101B-9397-08002B2CF9AE}" pid="3" name="KSOProductBuildVer">
    <vt:lpwstr>2052-12.1.0.20784</vt:lpwstr>
  </property>
</Properties>
</file>